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81" r:id="rId2"/>
    <p:sldId id="280" r:id="rId3"/>
    <p:sldId id="256" r:id="rId4"/>
    <p:sldId id="277" r:id="rId5"/>
    <p:sldId id="257" r:id="rId6"/>
    <p:sldId id="258" r:id="rId7"/>
    <p:sldId id="273" r:id="rId8"/>
    <p:sldId id="275" r:id="rId9"/>
    <p:sldId id="274" r:id="rId10"/>
    <p:sldId id="276" r:id="rId11"/>
    <p:sldId id="278" r:id="rId12"/>
    <p:sldId id="270" r:id="rId13"/>
    <p:sldId id="268" r:id="rId14"/>
    <p:sldId id="272" r:id="rId15"/>
    <p:sldId id="259" r:id="rId16"/>
    <p:sldId id="266" r:id="rId17"/>
    <p:sldId id="282" r:id="rId18"/>
    <p:sldId id="27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A7F76F-E592-445A-B28D-DAFA2879053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D3F8A46-4554-49AF-BADC-CDAD2A375CA9}">
      <dgm:prSet/>
      <dgm:spPr/>
      <dgm:t>
        <a:bodyPr/>
        <a:lstStyle/>
        <a:p>
          <a:r>
            <a:rPr lang="sr-Latn-RS"/>
            <a:t>Šta?</a:t>
          </a:r>
          <a:endParaRPr lang="en-US"/>
        </a:p>
      </dgm:t>
    </dgm:pt>
    <dgm:pt modelId="{8E551D76-029B-4CC4-AAAB-37813966368E}" type="parTrans" cxnId="{8BCA869E-80EF-4272-AA69-43889C914CDD}">
      <dgm:prSet/>
      <dgm:spPr/>
      <dgm:t>
        <a:bodyPr/>
        <a:lstStyle/>
        <a:p>
          <a:endParaRPr lang="en-US"/>
        </a:p>
      </dgm:t>
    </dgm:pt>
    <dgm:pt modelId="{F346FE77-04BC-4096-B0DE-AFAB3A5ABF94}" type="sibTrans" cxnId="{8BCA869E-80EF-4272-AA69-43889C914CDD}">
      <dgm:prSet/>
      <dgm:spPr/>
      <dgm:t>
        <a:bodyPr/>
        <a:lstStyle/>
        <a:p>
          <a:endParaRPr lang="en-US"/>
        </a:p>
      </dgm:t>
    </dgm:pt>
    <dgm:pt modelId="{F77B9E31-4F33-41B2-B5CA-519490A2A516}">
      <dgm:prSet/>
      <dgm:spPr/>
      <dgm:t>
        <a:bodyPr/>
        <a:lstStyle/>
        <a:p>
          <a:r>
            <a:rPr lang="sr-Latn-RS"/>
            <a:t>Kako?</a:t>
          </a:r>
          <a:endParaRPr lang="en-US"/>
        </a:p>
      </dgm:t>
    </dgm:pt>
    <dgm:pt modelId="{1BDF851A-B807-4684-AF13-C15B532F8EF4}" type="parTrans" cxnId="{99A2202D-CB33-4494-BC90-D4D0A19427F1}">
      <dgm:prSet/>
      <dgm:spPr/>
      <dgm:t>
        <a:bodyPr/>
        <a:lstStyle/>
        <a:p>
          <a:endParaRPr lang="en-US"/>
        </a:p>
      </dgm:t>
    </dgm:pt>
    <dgm:pt modelId="{BEF51FC5-4256-43DF-9495-17B1F28F8769}" type="sibTrans" cxnId="{99A2202D-CB33-4494-BC90-D4D0A19427F1}">
      <dgm:prSet/>
      <dgm:spPr/>
      <dgm:t>
        <a:bodyPr/>
        <a:lstStyle/>
        <a:p>
          <a:endParaRPr lang="en-US"/>
        </a:p>
      </dgm:t>
    </dgm:pt>
    <dgm:pt modelId="{D59831A3-786E-49EE-8DBE-1168144C6231}" type="pres">
      <dgm:prSet presAssocID="{9DA7F76F-E592-445A-B28D-DAFA2879053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8DEB415-8211-457A-948E-3EC76AD51439}" type="pres">
      <dgm:prSet presAssocID="{3D3F8A46-4554-49AF-BADC-CDAD2A375CA9}" presName="hierRoot1" presStyleCnt="0"/>
      <dgm:spPr/>
    </dgm:pt>
    <dgm:pt modelId="{F0551185-BE77-45FF-9DE8-CF74D0C2CA57}" type="pres">
      <dgm:prSet presAssocID="{3D3F8A46-4554-49AF-BADC-CDAD2A375CA9}" presName="composite" presStyleCnt="0"/>
      <dgm:spPr/>
    </dgm:pt>
    <dgm:pt modelId="{23D0D06B-F30A-431D-A70C-0CAECCAC4727}" type="pres">
      <dgm:prSet presAssocID="{3D3F8A46-4554-49AF-BADC-CDAD2A375CA9}" presName="background" presStyleLbl="node0" presStyleIdx="0" presStyleCnt="2"/>
      <dgm:spPr/>
    </dgm:pt>
    <dgm:pt modelId="{9010112A-C178-452B-A299-A121C312B80F}" type="pres">
      <dgm:prSet presAssocID="{3D3F8A46-4554-49AF-BADC-CDAD2A375CA9}" presName="text" presStyleLbl="fgAcc0" presStyleIdx="0" presStyleCnt="2">
        <dgm:presLayoutVars>
          <dgm:chPref val="3"/>
        </dgm:presLayoutVars>
      </dgm:prSet>
      <dgm:spPr/>
    </dgm:pt>
    <dgm:pt modelId="{6A540E0C-C241-4E9F-83D4-BBF6D8E9E208}" type="pres">
      <dgm:prSet presAssocID="{3D3F8A46-4554-49AF-BADC-CDAD2A375CA9}" presName="hierChild2" presStyleCnt="0"/>
      <dgm:spPr/>
    </dgm:pt>
    <dgm:pt modelId="{EF10A370-0630-4D2D-A54F-6F45F5853443}" type="pres">
      <dgm:prSet presAssocID="{F77B9E31-4F33-41B2-B5CA-519490A2A516}" presName="hierRoot1" presStyleCnt="0"/>
      <dgm:spPr/>
    </dgm:pt>
    <dgm:pt modelId="{C2085BE9-8DB5-4E0B-83E4-87B97E0BA05E}" type="pres">
      <dgm:prSet presAssocID="{F77B9E31-4F33-41B2-B5CA-519490A2A516}" presName="composite" presStyleCnt="0"/>
      <dgm:spPr/>
    </dgm:pt>
    <dgm:pt modelId="{7D9F2C8D-215D-459F-8024-0C2EF58E598F}" type="pres">
      <dgm:prSet presAssocID="{F77B9E31-4F33-41B2-B5CA-519490A2A516}" presName="background" presStyleLbl="node0" presStyleIdx="1" presStyleCnt="2"/>
      <dgm:spPr/>
    </dgm:pt>
    <dgm:pt modelId="{5118BA39-CF2B-4D1F-8C65-04CBE5F4CBF4}" type="pres">
      <dgm:prSet presAssocID="{F77B9E31-4F33-41B2-B5CA-519490A2A516}" presName="text" presStyleLbl="fgAcc0" presStyleIdx="1" presStyleCnt="2">
        <dgm:presLayoutVars>
          <dgm:chPref val="3"/>
        </dgm:presLayoutVars>
      </dgm:prSet>
      <dgm:spPr/>
    </dgm:pt>
    <dgm:pt modelId="{BB2D280C-E0D9-4B9E-9104-61C9AE08B5A9}" type="pres">
      <dgm:prSet presAssocID="{F77B9E31-4F33-41B2-B5CA-519490A2A516}" presName="hierChild2" presStyleCnt="0"/>
      <dgm:spPr/>
    </dgm:pt>
  </dgm:ptLst>
  <dgm:cxnLst>
    <dgm:cxn modelId="{99A2202D-CB33-4494-BC90-D4D0A19427F1}" srcId="{9DA7F76F-E592-445A-B28D-DAFA28790531}" destId="{F77B9E31-4F33-41B2-B5CA-519490A2A516}" srcOrd="1" destOrd="0" parTransId="{1BDF851A-B807-4684-AF13-C15B532F8EF4}" sibTransId="{BEF51FC5-4256-43DF-9495-17B1F28F8769}"/>
    <dgm:cxn modelId="{9B7C925B-21CD-4519-A157-4A107BA75A40}" type="presOf" srcId="{3D3F8A46-4554-49AF-BADC-CDAD2A375CA9}" destId="{9010112A-C178-452B-A299-A121C312B80F}" srcOrd="0" destOrd="0" presId="urn:microsoft.com/office/officeart/2005/8/layout/hierarchy1"/>
    <dgm:cxn modelId="{13B5DD4F-CAE9-4B9E-9280-AC1E9495BCC6}" type="presOf" srcId="{9DA7F76F-E592-445A-B28D-DAFA28790531}" destId="{D59831A3-786E-49EE-8DBE-1168144C6231}" srcOrd="0" destOrd="0" presId="urn:microsoft.com/office/officeart/2005/8/layout/hierarchy1"/>
    <dgm:cxn modelId="{8BCA869E-80EF-4272-AA69-43889C914CDD}" srcId="{9DA7F76F-E592-445A-B28D-DAFA28790531}" destId="{3D3F8A46-4554-49AF-BADC-CDAD2A375CA9}" srcOrd="0" destOrd="0" parTransId="{8E551D76-029B-4CC4-AAAB-37813966368E}" sibTransId="{F346FE77-04BC-4096-B0DE-AFAB3A5ABF94}"/>
    <dgm:cxn modelId="{82103CB3-4158-4397-B219-54D720D9AE7B}" type="presOf" srcId="{F77B9E31-4F33-41B2-B5CA-519490A2A516}" destId="{5118BA39-CF2B-4D1F-8C65-04CBE5F4CBF4}" srcOrd="0" destOrd="0" presId="urn:microsoft.com/office/officeart/2005/8/layout/hierarchy1"/>
    <dgm:cxn modelId="{451B8182-45AF-43DB-8C1F-712B81B8D9B8}" type="presParOf" srcId="{D59831A3-786E-49EE-8DBE-1168144C6231}" destId="{F8DEB415-8211-457A-948E-3EC76AD51439}" srcOrd="0" destOrd="0" presId="urn:microsoft.com/office/officeart/2005/8/layout/hierarchy1"/>
    <dgm:cxn modelId="{7C0B1FA2-82E9-462C-BC7C-558DA3133D7F}" type="presParOf" srcId="{F8DEB415-8211-457A-948E-3EC76AD51439}" destId="{F0551185-BE77-45FF-9DE8-CF74D0C2CA57}" srcOrd="0" destOrd="0" presId="urn:microsoft.com/office/officeart/2005/8/layout/hierarchy1"/>
    <dgm:cxn modelId="{E28810FB-03F1-4069-9060-BEF21F5255EF}" type="presParOf" srcId="{F0551185-BE77-45FF-9DE8-CF74D0C2CA57}" destId="{23D0D06B-F30A-431D-A70C-0CAECCAC4727}" srcOrd="0" destOrd="0" presId="urn:microsoft.com/office/officeart/2005/8/layout/hierarchy1"/>
    <dgm:cxn modelId="{14C84127-FCA1-4006-A5A0-A653EDEDE073}" type="presParOf" srcId="{F0551185-BE77-45FF-9DE8-CF74D0C2CA57}" destId="{9010112A-C178-452B-A299-A121C312B80F}" srcOrd="1" destOrd="0" presId="urn:microsoft.com/office/officeart/2005/8/layout/hierarchy1"/>
    <dgm:cxn modelId="{796ACFD7-C457-4024-AFD8-A93E49D7CE37}" type="presParOf" srcId="{F8DEB415-8211-457A-948E-3EC76AD51439}" destId="{6A540E0C-C241-4E9F-83D4-BBF6D8E9E208}" srcOrd="1" destOrd="0" presId="urn:microsoft.com/office/officeart/2005/8/layout/hierarchy1"/>
    <dgm:cxn modelId="{CF59FEE2-E333-4D9A-8E3D-A0A3174E97EC}" type="presParOf" srcId="{D59831A3-786E-49EE-8DBE-1168144C6231}" destId="{EF10A370-0630-4D2D-A54F-6F45F5853443}" srcOrd="1" destOrd="0" presId="urn:microsoft.com/office/officeart/2005/8/layout/hierarchy1"/>
    <dgm:cxn modelId="{81DD5CD0-6737-45B1-8146-E67F45369C40}" type="presParOf" srcId="{EF10A370-0630-4D2D-A54F-6F45F5853443}" destId="{C2085BE9-8DB5-4E0B-83E4-87B97E0BA05E}" srcOrd="0" destOrd="0" presId="urn:microsoft.com/office/officeart/2005/8/layout/hierarchy1"/>
    <dgm:cxn modelId="{FD7043A5-23AF-4028-82A1-1757AADFFE9A}" type="presParOf" srcId="{C2085BE9-8DB5-4E0B-83E4-87B97E0BA05E}" destId="{7D9F2C8D-215D-459F-8024-0C2EF58E598F}" srcOrd="0" destOrd="0" presId="urn:microsoft.com/office/officeart/2005/8/layout/hierarchy1"/>
    <dgm:cxn modelId="{33513F39-575B-4B74-A1A0-CBA7800B6E32}" type="presParOf" srcId="{C2085BE9-8DB5-4E0B-83E4-87B97E0BA05E}" destId="{5118BA39-CF2B-4D1F-8C65-04CBE5F4CBF4}" srcOrd="1" destOrd="0" presId="urn:microsoft.com/office/officeart/2005/8/layout/hierarchy1"/>
    <dgm:cxn modelId="{63041EB2-A892-49E4-9DA0-6FD4BC15062F}" type="presParOf" srcId="{EF10A370-0630-4D2D-A54F-6F45F5853443}" destId="{BB2D280C-E0D9-4B9E-9104-61C9AE08B5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51FDB5-BB89-47F0-9E3C-F7644F6B0E0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8C88E6D-A828-417C-B9F2-5FEE868CD649}">
      <dgm:prSet/>
      <dgm:spPr/>
      <dgm:t>
        <a:bodyPr/>
        <a:lstStyle/>
        <a:p>
          <a:r>
            <a:rPr lang="sr-Latn-RS" dirty="0"/>
            <a:t>Obrazac 1*</a:t>
          </a:r>
          <a:endParaRPr lang="en-US" dirty="0"/>
        </a:p>
      </dgm:t>
    </dgm:pt>
    <dgm:pt modelId="{4289BEEE-D00B-4301-A3A2-0885AA35B270}" type="parTrans" cxnId="{F4805E10-A7AD-4DB2-B028-C03683C971DF}">
      <dgm:prSet/>
      <dgm:spPr/>
      <dgm:t>
        <a:bodyPr/>
        <a:lstStyle/>
        <a:p>
          <a:endParaRPr lang="en-US"/>
        </a:p>
      </dgm:t>
    </dgm:pt>
    <dgm:pt modelId="{953F1252-82E3-4B11-81B9-B87C28112B04}" type="sibTrans" cxnId="{F4805E10-A7AD-4DB2-B028-C03683C971DF}">
      <dgm:prSet/>
      <dgm:spPr/>
      <dgm:t>
        <a:bodyPr/>
        <a:lstStyle/>
        <a:p>
          <a:endParaRPr lang="en-US"/>
        </a:p>
      </dgm:t>
    </dgm:pt>
    <dgm:pt modelId="{69C98A2B-FF48-46BD-9DE5-A8D7C652D293}">
      <dgm:prSet/>
      <dgm:spPr/>
      <dgm:t>
        <a:bodyPr/>
        <a:lstStyle/>
        <a:p>
          <a:r>
            <a:rPr lang="sr-Latn-RS" dirty="0"/>
            <a:t>Obrazac 2*</a:t>
          </a:r>
          <a:endParaRPr lang="en-US" dirty="0"/>
        </a:p>
      </dgm:t>
    </dgm:pt>
    <dgm:pt modelId="{244D79F5-DFE9-40DB-A79D-BCD40FEF22C2}" type="parTrans" cxnId="{F486A432-9BEC-4916-A351-6B07A595E711}">
      <dgm:prSet/>
      <dgm:spPr/>
      <dgm:t>
        <a:bodyPr/>
        <a:lstStyle/>
        <a:p>
          <a:endParaRPr lang="en-US"/>
        </a:p>
      </dgm:t>
    </dgm:pt>
    <dgm:pt modelId="{5EDD29BD-443F-4094-9580-0638DF291195}" type="sibTrans" cxnId="{F486A432-9BEC-4916-A351-6B07A595E711}">
      <dgm:prSet/>
      <dgm:spPr/>
      <dgm:t>
        <a:bodyPr/>
        <a:lstStyle/>
        <a:p>
          <a:endParaRPr lang="en-US"/>
        </a:p>
      </dgm:t>
    </dgm:pt>
    <dgm:pt modelId="{B084A27A-7A49-46E6-B0C1-E3AFB8026C68}">
      <dgm:prSet/>
      <dgm:spPr/>
      <dgm:t>
        <a:bodyPr/>
        <a:lstStyle/>
        <a:p>
          <a:r>
            <a:rPr lang="sr-Latn-RS" dirty="0"/>
            <a:t>Obrazac 3*</a:t>
          </a:r>
          <a:endParaRPr lang="en-US" dirty="0"/>
        </a:p>
      </dgm:t>
    </dgm:pt>
    <dgm:pt modelId="{AEDDA269-E403-4FBA-989E-41D9258B2B15}" type="parTrans" cxnId="{E709DBE8-66DE-4799-B9D3-132EE0747535}">
      <dgm:prSet/>
      <dgm:spPr/>
      <dgm:t>
        <a:bodyPr/>
        <a:lstStyle/>
        <a:p>
          <a:endParaRPr lang="en-US"/>
        </a:p>
      </dgm:t>
    </dgm:pt>
    <dgm:pt modelId="{A1EC69FA-4B24-445F-959F-A65B4F28C9D2}" type="sibTrans" cxnId="{E709DBE8-66DE-4799-B9D3-132EE0747535}">
      <dgm:prSet/>
      <dgm:spPr/>
      <dgm:t>
        <a:bodyPr/>
        <a:lstStyle/>
        <a:p>
          <a:endParaRPr lang="en-US"/>
        </a:p>
      </dgm:t>
    </dgm:pt>
    <dgm:pt modelId="{2D415040-5E05-4713-AC82-94347F892F18}">
      <dgm:prSet/>
      <dgm:spPr/>
      <dgm:t>
        <a:bodyPr/>
        <a:lstStyle/>
        <a:p>
          <a:r>
            <a:rPr lang="sr-Latn-RS"/>
            <a:t>Obrazac 4</a:t>
          </a:r>
          <a:endParaRPr lang="en-US"/>
        </a:p>
      </dgm:t>
    </dgm:pt>
    <dgm:pt modelId="{95219F52-4F8A-483A-9FC4-0E139C43979B}" type="parTrans" cxnId="{291988E7-7E5A-42F5-88B6-5F3891A75022}">
      <dgm:prSet/>
      <dgm:spPr/>
      <dgm:t>
        <a:bodyPr/>
        <a:lstStyle/>
        <a:p>
          <a:endParaRPr lang="en-US"/>
        </a:p>
      </dgm:t>
    </dgm:pt>
    <dgm:pt modelId="{8E7142E7-7328-4D89-AE84-2CCCA9C0F14F}" type="sibTrans" cxnId="{291988E7-7E5A-42F5-88B6-5F3891A75022}">
      <dgm:prSet/>
      <dgm:spPr/>
      <dgm:t>
        <a:bodyPr/>
        <a:lstStyle/>
        <a:p>
          <a:endParaRPr lang="en-US"/>
        </a:p>
      </dgm:t>
    </dgm:pt>
    <dgm:pt modelId="{B9FA1429-F769-4532-A87A-C46853C52BF9}">
      <dgm:prSet/>
      <dgm:spPr/>
      <dgm:t>
        <a:bodyPr/>
        <a:lstStyle/>
        <a:p>
          <a:r>
            <a:rPr lang="sr-Latn-RS"/>
            <a:t>Obrazac 5</a:t>
          </a:r>
          <a:endParaRPr lang="en-US"/>
        </a:p>
      </dgm:t>
    </dgm:pt>
    <dgm:pt modelId="{8A71D41D-6428-492C-BD2A-04DE3FE4D19C}" type="parTrans" cxnId="{82AD35A9-25D6-46FB-99D9-302EB9002D70}">
      <dgm:prSet/>
      <dgm:spPr/>
      <dgm:t>
        <a:bodyPr/>
        <a:lstStyle/>
        <a:p>
          <a:endParaRPr lang="en-US"/>
        </a:p>
      </dgm:t>
    </dgm:pt>
    <dgm:pt modelId="{F640C441-6E07-4C3D-A24F-1D37E74F7E8F}" type="sibTrans" cxnId="{82AD35A9-25D6-46FB-99D9-302EB9002D70}">
      <dgm:prSet/>
      <dgm:spPr/>
      <dgm:t>
        <a:bodyPr/>
        <a:lstStyle/>
        <a:p>
          <a:endParaRPr lang="en-US"/>
        </a:p>
      </dgm:t>
    </dgm:pt>
    <dgm:pt modelId="{5E0080A1-7977-41D4-B677-2EF4BC6BD453}">
      <dgm:prSet/>
      <dgm:spPr/>
      <dgm:t>
        <a:bodyPr/>
        <a:lstStyle/>
        <a:p>
          <a:r>
            <a:rPr lang="sr-Latn-RS"/>
            <a:t>Obrazac 6</a:t>
          </a:r>
          <a:endParaRPr lang="en-US"/>
        </a:p>
      </dgm:t>
    </dgm:pt>
    <dgm:pt modelId="{01B212BE-D440-408F-8EB5-0152328161D0}" type="parTrans" cxnId="{716E17D7-05DC-4BC4-8CDF-44C83810B916}">
      <dgm:prSet/>
      <dgm:spPr/>
      <dgm:t>
        <a:bodyPr/>
        <a:lstStyle/>
        <a:p>
          <a:endParaRPr lang="en-US"/>
        </a:p>
      </dgm:t>
    </dgm:pt>
    <dgm:pt modelId="{170161F5-6647-4AF1-94E8-BB5CD6B4E722}" type="sibTrans" cxnId="{716E17D7-05DC-4BC4-8CDF-44C83810B916}">
      <dgm:prSet/>
      <dgm:spPr/>
      <dgm:t>
        <a:bodyPr/>
        <a:lstStyle/>
        <a:p>
          <a:endParaRPr lang="en-US"/>
        </a:p>
      </dgm:t>
    </dgm:pt>
    <dgm:pt modelId="{D584D8B8-E6D5-4364-888D-35A6DD94AA55}">
      <dgm:prSet/>
      <dgm:spPr/>
      <dgm:t>
        <a:bodyPr/>
        <a:lstStyle/>
        <a:p>
          <a:r>
            <a:rPr lang="sr-Latn-RS"/>
            <a:t>Obrazac 7</a:t>
          </a:r>
          <a:endParaRPr lang="en-US"/>
        </a:p>
      </dgm:t>
    </dgm:pt>
    <dgm:pt modelId="{8B76FDF0-B845-4140-9179-0F2899F2B679}" type="parTrans" cxnId="{348B1064-11B3-4245-8DF2-49173F684800}">
      <dgm:prSet/>
      <dgm:spPr/>
      <dgm:t>
        <a:bodyPr/>
        <a:lstStyle/>
        <a:p>
          <a:endParaRPr lang="en-US"/>
        </a:p>
      </dgm:t>
    </dgm:pt>
    <dgm:pt modelId="{DE7EC706-BA49-494A-AA2C-1C714A91919C}" type="sibTrans" cxnId="{348B1064-11B3-4245-8DF2-49173F684800}">
      <dgm:prSet/>
      <dgm:spPr/>
      <dgm:t>
        <a:bodyPr/>
        <a:lstStyle/>
        <a:p>
          <a:endParaRPr lang="en-US"/>
        </a:p>
      </dgm:t>
    </dgm:pt>
    <dgm:pt modelId="{D9A02032-8ED6-42C0-833C-3DDF83813D6D}">
      <dgm:prSet/>
      <dgm:spPr/>
      <dgm:t>
        <a:bodyPr/>
        <a:lstStyle/>
        <a:p>
          <a:r>
            <a:rPr lang="sr-Latn-RS"/>
            <a:t>Obrazac 8</a:t>
          </a:r>
          <a:endParaRPr lang="en-US"/>
        </a:p>
      </dgm:t>
    </dgm:pt>
    <dgm:pt modelId="{DAA6FF6A-47B1-4418-8F26-866F466EA293}" type="parTrans" cxnId="{6AA1529C-7768-4F78-93F8-D2C4D14B0D2B}">
      <dgm:prSet/>
      <dgm:spPr/>
      <dgm:t>
        <a:bodyPr/>
        <a:lstStyle/>
        <a:p>
          <a:endParaRPr lang="en-US"/>
        </a:p>
      </dgm:t>
    </dgm:pt>
    <dgm:pt modelId="{B047EA6E-0FC0-4732-BF9C-8E9D514613D3}" type="sibTrans" cxnId="{6AA1529C-7768-4F78-93F8-D2C4D14B0D2B}">
      <dgm:prSet/>
      <dgm:spPr/>
      <dgm:t>
        <a:bodyPr/>
        <a:lstStyle/>
        <a:p>
          <a:endParaRPr lang="en-US"/>
        </a:p>
      </dgm:t>
    </dgm:pt>
    <dgm:pt modelId="{1A3FDE61-4AFD-4F60-867B-63B5F99AA5B2}" type="pres">
      <dgm:prSet presAssocID="{3551FDB5-BB89-47F0-9E3C-F7644F6B0E04}" presName="linear" presStyleCnt="0">
        <dgm:presLayoutVars>
          <dgm:animLvl val="lvl"/>
          <dgm:resizeHandles val="exact"/>
        </dgm:presLayoutVars>
      </dgm:prSet>
      <dgm:spPr/>
    </dgm:pt>
    <dgm:pt modelId="{B48FD825-0DFF-4864-9CEE-575132F9DC45}" type="pres">
      <dgm:prSet presAssocID="{68C88E6D-A828-417C-B9F2-5FEE868CD649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E38F0388-AB1E-4E66-824D-E4DFCE4FBA03}" type="pres">
      <dgm:prSet presAssocID="{953F1252-82E3-4B11-81B9-B87C28112B04}" presName="spacer" presStyleCnt="0"/>
      <dgm:spPr/>
    </dgm:pt>
    <dgm:pt modelId="{F3CF3177-3749-443C-B698-3A245B7CEE0F}" type="pres">
      <dgm:prSet presAssocID="{69C98A2B-FF48-46BD-9DE5-A8D7C652D293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7E9CB1CD-4575-4776-B9BD-51E8B9866EE0}" type="pres">
      <dgm:prSet presAssocID="{5EDD29BD-443F-4094-9580-0638DF291195}" presName="spacer" presStyleCnt="0"/>
      <dgm:spPr/>
    </dgm:pt>
    <dgm:pt modelId="{A8A4A1B2-40F1-43E1-B6B5-BABAAC45F5E0}" type="pres">
      <dgm:prSet presAssocID="{B084A27A-7A49-46E6-B0C1-E3AFB8026C68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ADD29914-699B-40EB-BED5-40CE6BB24BC1}" type="pres">
      <dgm:prSet presAssocID="{A1EC69FA-4B24-445F-959F-A65B4F28C9D2}" presName="spacer" presStyleCnt="0"/>
      <dgm:spPr/>
    </dgm:pt>
    <dgm:pt modelId="{AC9B4779-BAFB-434E-A082-CB943F0EAE65}" type="pres">
      <dgm:prSet presAssocID="{2D415040-5E05-4713-AC82-94347F892F18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68386805-F16C-4FA8-B71D-0E66D5136389}" type="pres">
      <dgm:prSet presAssocID="{8E7142E7-7328-4D89-AE84-2CCCA9C0F14F}" presName="spacer" presStyleCnt="0"/>
      <dgm:spPr/>
    </dgm:pt>
    <dgm:pt modelId="{2AC2A5CB-42A4-42A3-9500-333309C9D4C7}" type="pres">
      <dgm:prSet presAssocID="{B9FA1429-F769-4532-A87A-C46853C52BF9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678E39DE-D5B2-4857-A7D2-7F4192AA9B4C}" type="pres">
      <dgm:prSet presAssocID="{F640C441-6E07-4C3D-A24F-1D37E74F7E8F}" presName="spacer" presStyleCnt="0"/>
      <dgm:spPr/>
    </dgm:pt>
    <dgm:pt modelId="{42749527-564B-4993-832A-20CC9DD9283C}" type="pres">
      <dgm:prSet presAssocID="{5E0080A1-7977-41D4-B677-2EF4BC6BD453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45D2DB0F-0EBD-48BE-9667-AEBA138F7984}" type="pres">
      <dgm:prSet presAssocID="{170161F5-6647-4AF1-94E8-BB5CD6B4E722}" presName="spacer" presStyleCnt="0"/>
      <dgm:spPr/>
    </dgm:pt>
    <dgm:pt modelId="{53FE7AE0-7FC9-4BE7-B590-BF6EBEC33132}" type="pres">
      <dgm:prSet presAssocID="{D584D8B8-E6D5-4364-888D-35A6DD94AA55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B87FDA83-CD89-4F04-AD60-141F0B554960}" type="pres">
      <dgm:prSet presAssocID="{DE7EC706-BA49-494A-AA2C-1C714A91919C}" presName="spacer" presStyleCnt="0"/>
      <dgm:spPr/>
    </dgm:pt>
    <dgm:pt modelId="{E6386B70-2B1C-4AA6-B136-B3BCA2C5A9FB}" type="pres">
      <dgm:prSet presAssocID="{D9A02032-8ED6-42C0-833C-3DDF83813D6D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F933E605-65AF-4F72-942B-146F30D3B28B}" type="presOf" srcId="{68C88E6D-A828-417C-B9F2-5FEE868CD649}" destId="{B48FD825-0DFF-4864-9CEE-575132F9DC45}" srcOrd="0" destOrd="0" presId="urn:microsoft.com/office/officeart/2005/8/layout/vList2"/>
    <dgm:cxn modelId="{F4805E10-A7AD-4DB2-B028-C03683C971DF}" srcId="{3551FDB5-BB89-47F0-9E3C-F7644F6B0E04}" destId="{68C88E6D-A828-417C-B9F2-5FEE868CD649}" srcOrd="0" destOrd="0" parTransId="{4289BEEE-D00B-4301-A3A2-0885AA35B270}" sibTransId="{953F1252-82E3-4B11-81B9-B87C28112B04}"/>
    <dgm:cxn modelId="{0C503A15-5759-462E-BC23-A639FA6095D3}" type="presOf" srcId="{5E0080A1-7977-41D4-B677-2EF4BC6BD453}" destId="{42749527-564B-4993-832A-20CC9DD9283C}" srcOrd="0" destOrd="0" presId="urn:microsoft.com/office/officeart/2005/8/layout/vList2"/>
    <dgm:cxn modelId="{F486A432-9BEC-4916-A351-6B07A595E711}" srcId="{3551FDB5-BB89-47F0-9E3C-F7644F6B0E04}" destId="{69C98A2B-FF48-46BD-9DE5-A8D7C652D293}" srcOrd="1" destOrd="0" parTransId="{244D79F5-DFE9-40DB-A79D-BCD40FEF22C2}" sibTransId="{5EDD29BD-443F-4094-9580-0638DF291195}"/>
    <dgm:cxn modelId="{98D1733A-EA7C-4A64-A87C-A777371062FB}" type="presOf" srcId="{B084A27A-7A49-46E6-B0C1-E3AFB8026C68}" destId="{A8A4A1B2-40F1-43E1-B6B5-BABAAC45F5E0}" srcOrd="0" destOrd="0" presId="urn:microsoft.com/office/officeart/2005/8/layout/vList2"/>
    <dgm:cxn modelId="{92359442-B00D-4990-8E54-E6CB799A64B5}" type="presOf" srcId="{D584D8B8-E6D5-4364-888D-35A6DD94AA55}" destId="{53FE7AE0-7FC9-4BE7-B590-BF6EBEC33132}" srcOrd="0" destOrd="0" presId="urn:microsoft.com/office/officeart/2005/8/layout/vList2"/>
    <dgm:cxn modelId="{348B1064-11B3-4245-8DF2-49173F684800}" srcId="{3551FDB5-BB89-47F0-9E3C-F7644F6B0E04}" destId="{D584D8B8-E6D5-4364-888D-35A6DD94AA55}" srcOrd="6" destOrd="0" parTransId="{8B76FDF0-B845-4140-9179-0F2899F2B679}" sibTransId="{DE7EC706-BA49-494A-AA2C-1C714A91919C}"/>
    <dgm:cxn modelId="{44B46565-AD7F-423B-9B72-DC49101ACBC8}" type="presOf" srcId="{B9FA1429-F769-4532-A87A-C46853C52BF9}" destId="{2AC2A5CB-42A4-42A3-9500-333309C9D4C7}" srcOrd="0" destOrd="0" presId="urn:microsoft.com/office/officeart/2005/8/layout/vList2"/>
    <dgm:cxn modelId="{95538695-57C0-416E-AA3E-BEDCF726838B}" type="presOf" srcId="{3551FDB5-BB89-47F0-9E3C-F7644F6B0E04}" destId="{1A3FDE61-4AFD-4F60-867B-63B5F99AA5B2}" srcOrd="0" destOrd="0" presId="urn:microsoft.com/office/officeart/2005/8/layout/vList2"/>
    <dgm:cxn modelId="{6AA1529C-7768-4F78-93F8-D2C4D14B0D2B}" srcId="{3551FDB5-BB89-47F0-9E3C-F7644F6B0E04}" destId="{D9A02032-8ED6-42C0-833C-3DDF83813D6D}" srcOrd="7" destOrd="0" parTransId="{DAA6FF6A-47B1-4418-8F26-866F466EA293}" sibTransId="{B047EA6E-0FC0-4732-BF9C-8E9D514613D3}"/>
    <dgm:cxn modelId="{82AD35A9-25D6-46FB-99D9-302EB9002D70}" srcId="{3551FDB5-BB89-47F0-9E3C-F7644F6B0E04}" destId="{B9FA1429-F769-4532-A87A-C46853C52BF9}" srcOrd="4" destOrd="0" parTransId="{8A71D41D-6428-492C-BD2A-04DE3FE4D19C}" sibTransId="{F640C441-6E07-4C3D-A24F-1D37E74F7E8F}"/>
    <dgm:cxn modelId="{CBD4F1B6-5231-45A5-AFE6-6A5390F3D8CE}" type="presOf" srcId="{69C98A2B-FF48-46BD-9DE5-A8D7C652D293}" destId="{F3CF3177-3749-443C-B698-3A245B7CEE0F}" srcOrd="0" destOrd="0" presId="urn:microsoft.com/office/officeart/2005/8/layout/vList2"/>
    <dgm:cxn modelId="{FAA806BA-137B-4A5A-864F-B38AC1307CF5}" type="presOf" srcId="{2D415040-5E05-4713-AC82-94347F892F18}" destId="{AC9B4779-BAFB-434E-A082-CB943F0EAE65}" srcOrd="0" destOrd="0" presId="urn:microsoft.com/office/officeart/2005/8/layout/vList2"/>
    <dgm:cxn modelId="{716E17D7-05DC-4BC4-8CDF-44C83810B916}" srcId="{3551FDB5-BB89-47F0-9E3C-F7644F6B0E04}" destId="{5E0080A1-7977-41D4-B677-2EF4BC6BD453}" srcOrd="5" destOrd="0" parTransId="{01B212BE-D440-408F-8EB5-0152328161D0}" sibTransId="{170161F5-6647-4AF1-94E8-BB5CD6B4E722}"/>
    <dgm:cxn modelId="{291988E7-7E5A-42F5-88B6-5F3891A75022}" srcId="{3551FDB5-BB89-47F0-9E3C-F7644F6B0E04}" destId="{2D415040-5E05-4713-AC82-94347F892F18}" srcOrd="3" destOrd="0" parTransId="{95219F52-4F8A-483A-9FC4-0E139C43979B}" sibTransId="{8E7142E7-7328-4D89-AE84-2CCCA9C0F14F}"/>
    <dgm:cxn modelId="{E709DBE8-66DE-4799-B9D3-132EE0747535}" srcId="{3551FDB5-BB89-47F0-9E3C-F7644F6B0E04}" destId="{B084A27A-7A49-46E6-B0C1-E3AFB8026C68}" srcOrd="2" destOrd="0" parTransId="{AEDDA269-E403-4FBA-989E-41D9258B2B15}" sibTransId="{A1EC69FA-4B24-445F-959F-A65B4F28C9D2}"/>
    <dgm:cxn modelId="{0D3AFCFE-FF81-4574-939F-3EF324FD5392}" type="presOf" srcId="{D9A02032-8ED6-42C0-833C-3DDF83813D6D}" destId="{E6386B70-2B1C-4AA6-B136-B3BCA2C5A9FB}" srcOrd="0" destOrd="0" presId="urn:microsoft.com/office/officeart/2005/8/layout/vList2"/>
    <dgm:cxn modelId="{982382B6-1F1C-4A99-B7D9-306DFDD69D37}" type="presParOf" srcId="{1A3FDE61-4AFD-4F60-867B-63B5F99AA5B2}" destId="{B48FD825-0DFF-4864-9CEE-575132F9DC45}" srcOrd="0" destOrd="0" presId="urn:microsoft.com/office/officeart/2005/8/layout/vList2"/>
    <dgm:cxn modelId="{D3D75F20-B3AE-4900-BEEF-1AE364858A5A}" type="presParOf" srcId="{1A3FDE61-4AFD-4F60-867B-63B5F99AA5B2}" destId="{E38F0388-AB1E-4E66-824D-E4DFCE4FBA03}" srcOrd="1" destOrd="0" presId="urn:microsoft.com/office/officeart/2005/8/layout/vList2"/>
    <dgm:cxn modelId="{BE6D3433-21D4-4AA0-BFF2-5E3CA1C92FDE}" type="presParOf" srcId="{1A3FDE61-4AFD-4F60-867B-63B5F99AA5B2}" destId="{F3CF3177-3749-443C-B698-3A245B7CEE0F}" srcOrd="2" destOrd="0" presId="urn:microsoft.com/office/officeart/2005/8/layout/vList2"/>
    <dgm:cxn modelId="{2054F76A-4D3C-488C-A0B7-BAFF4739B744}" type="presParOf" srcId="{1A3FDE61-4AFD-4F60-867B-63B5F99AA5B2}" destId="{7E9CB1CD-4575-4776-B9BD-51E8B9866EE0}" srcOrd="3" destOrd="0" presId="urn:microsoft.com/office/officeart/2005/8/layout/vList2"/>
    <dgm:cxn modelId="{E90C5490-FDE1-4C74-A34F-246D77E3021D}" type="presParOf" srcId="{1A3FDE61-4AFD-4F60-867B-63B5F99AA5B2}" destId="{A8A4A1B2-40F1-43E1-B6B5-BABAAC45F5E0}" srcOrd="4" destOrd="0" presId="urn:microsoft.com/office/officeart/2005/8/layout/vList2"/>
    <dgm:cxn modelId="{09E52949-244D-49E1-A7C9-664962B57806}" type="presParOf" srcId="{1A3FDE61-4AFD-4F60-867B-63B5F99AA5B2}" destId="{ADD29914-699B-40EB-BED5-40CE6BB24BC1}" srcOrd="5" destOrd="0" presId="urn:microsoft.com/office/officeart/2005/8/layout/vList2"/>
    <dgm:cxn modelId="{83DFB513-ED17-445D-AB86-8A75ED99A433}" type="presParOf" srcId="{1A3FDE61-4AFD-4F60-867B-63B5F99AA5B2}" destId="{AC9B4779-BAFB-434E-A082-CB943F0EAE65}" srcOrd="6" destOrd="0" presId="urn:microsoft.com/office/officeart/2005/8/layout/vList2"/>
    <dgm:cxn modelId="{44C359B5-D7CB-473D-949F-7CBC6424A775}" type="presParOf" srcId="{1A3FDE61-4AFD-4F60-867B-63B5F99AA5B2}" destId="{68386805-F16C-4FA8-B71D-0E66D5136389}" srcOrd="7" destOrd="0" presId="urn:microsoft.com/office/officeart/2005/8/layout/vList2"/>
    <dgm:cxn modelId="{FFA085D4-F750-4406-96F7-A9A94EFA42C4}" type="presParOf" srcId="{1A3FDE61-4AFD-4F60-867B-63B5F99AA5B2}" destId="{2AC2A5CB-42A4-42A3-9500-333309C9D4C7}" srcOrd="8" destOrd="0" presId="urn:microsoft.com/office/officeart/2005/8/layout/vList2"/>
    <dgm:cxn modelId="{21A67601-05E6-41E4-ACE4-48833B86AD62}" type="presParOf" srcId="{1A3FDE61-4AFD-4F60-867B-63B5F99AA5B2}" destId="{678E39DE-D5B2-4857-A7D2-7F4192AA9B4C}" srcOrd="9" destOrd="0" presId="urn:microsoft.com/office/officeart/2005/8/layout/vList2"/>
    <dgm:cxn modelId="{0D75D220-9EF1-411C-94D4-9F9ADDE89163}" type="presParOf" srcId="{1A3FDE61-4AFD-4F60-867B-63B5F99AA5B2}" destId="{42749527-564B-4993-832A-20CC9DD9283C}" srcOrd="10" destOrd="0" presId="urn:microsoft.com/office/officeart/2005/8/layout/vList2"/>
    <dgm:cxn modelId="{2C6E3D36-20CD-40AF-86CC-B5F91C900087}" type="presParOf" srcId="{1A3FDE61-4AFD-4F60-867B-63B5F99AA5B2}" destId="{45D2DB0F-0EBD-48BE-9667-AEBA138F7984}" srcOrd="11" destOrd="0" presId="urn:microsoft.com/office/officeart/2005/8/layout/vList2"/>
    <dgm:cxn modelId="{6025B3C1-4BF5-4F55-8223-61F50755DC3B}" type="presParOf" srcId="{1A3FDE61-4AFD-4F60-867B-63B5F99AA5B2}" destId="{53FE7AE0-7FC9-4BE7-B590-BF6EBEC33132}" srcOrd="12" destOrd="0" presId="urn:microsoft.com/office/officeart/2005/8/layout/vList2"/>
    <dgm:cxn modelId="{641FED6B-2A14-4B16-9BCA-6BDA54AA65EB}" type="presParOf" srcId="{1A3FDE61-4AFD-4F60-867B-63B5F99AA5B2}" destId="{B87FDA83-CD89-4F04-AD60-141F0B554960}" srcOrd="13" destOrd="0" presId="urn:microsoft.com/office/officeart/2005/8/layout/vList2"/>
    <dgm:cxn modelId="{A4A3666A-59D6-4A06-970F-98456D521671}" type="presParOf" srcId="{1A3FDE61-4AFD-4F60-867B-63B5F99AA5B2}" destId="{E6386B70-2B1C-4AA6-B136-B3BCA2C5A9FB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C03716-8E88-413C-9AFF-0B34ABD9434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25EDC58-4A1A-4BCB-97F3-C5277D0ABFB4}">
      <dgm:prSet/>
      <dgm:spPr/>
      <dgm:t>
        <a:bodyPr/>
        <a:lstStyle/>
        <a:p>
          <a:r>
            <a:rPr lang="sr-Latn-RS"/>
            <a:t>Opis deteta</a:t>
          </a:r>
          <a:endParaRPr lang="en-US"/>
        </a:p>
      </dgm:t>
    </dgm:pt>
    <dgm:pt modelId="{F6EB6288-6B0A-45B4-8EFD-71C730549B0B}" type="parTrans" cxnId="{014F8807-BFC6-4AA2-BE58-336331472E53}">
      <dgm:prSet/>
      <dgm:spPr/>
      <dgm:t>
        <a:bodyPr/>
        <a:lstStyle/>
        <a:p>
          <a:endParaRPr lang="en-US"/>
        </a:p>
      </dgm:t>
    </dgm:pt>
    <dgm:pt modelId="{3BF82EF0-A231-4E85-914B-B0A006E1559D}" type="sibTrans" cxnId="{014F8807-BFC6-4AA2-BE58-336331472E53}">
      <dgm:prSet/>
      <dgm:spPr/>
      <dgm:t>
        <a:bodyPr/>
        <a:lstStyle/>
        <a:p>
          <a:endParaRPr lang="en-US"/>
        </a:p>
      </dgm:t>
    </dgm:pt>
    <dgm:pt modelId="{D4DA76A4-3496-462B-8D12-0E4128DBE261}">
      <dgm:prSet/>
      <dgm:spPr/>
      <dgm:t>
        <a:bodyPr/>
        <a:lstStyle/>
        <a:p>
          <a:r>
            <a:rPr lang="sr-Latn-RS"/>
            <a:t>Iz opisa deteta se „crpe“ informacije za Pedagoški profil</a:t>
          </a:r>
          <a:endParaRPr lang="en-US"/>
        </a:p>
      </dgm:t>
    </dgm:pt>
    <dgm:pt modelId="{897D55CD-F06A-42FA-862F-F72AECF39B27}" type="parTrans" cxnId="{3CD33404-4D9D-46FA-976C-7C0E55623F99}">
      <dgm:prSet/>
      <dgm:spPr/>
      <dgm:t>
        <a:bodyPr/>
        <a:lstStyle/>
        <a:p>
          <a:endParaRPr lang="en-US"/>
        </a:p>
      </dgm:t>
    </dgm:pt>
    <dgm:pt modelId="{A86715EC-0B9E-4B1C-A2A9-FD5C9A038BBB}" type="sibTrans" cxnId="{3CD33404-4D9D-46FA-976C-7C0E55623F99}">
      <dgm:prSet/>
      <dgm:spPr/>
      <dgm:t>
        <a:bodyPr/>
        <a:lstStyle/>
        <a:p>
          <a:endParaRPr lang="en-US"/>
        </a:p>
      </dgm:t>
    </dgm:pt>
    <dgm:pt modelId="{864D5215-87A1-4377-A132-EEED0BED48A4}" type="pres">
      <dgm:prSet presAssocID="{A8C03716-8E88-413C-9AFF-0B34ABD94344}" presName="outerComposite" presStyleCnt="0">
        <dgm:presLayoutVars>
          <dgm:chMax val="5"/>
          <dgm:dir/>
          <dgm:resizeHandles val="exact"/>
        </dgm:presLayoutVars>
      </dgm:prSet>
      <dgm:spPr/>
    </dgm:pt>
    <dgm:pt modelId="{1866C500-8CC9-481E-A711-7AF33676C190}" type="pres">
      <dgm:prSet presAssocID="{A8C03716-8E88-413C-9AFF-0B34ABD94344}" presName="dummyMaxCanvas" presStyleCnt="0">
        <dgm:presLayoutVars/>
      </dgm:prSet>
      <dgm:spPr/>
    </dgm:pt>
    <dgm:pt modelId="{438F4800-7A61-4C6E-A226-E8BF8F4BC5C2}" type="pres">
      <dgm:prSet presAssocID="{A8C03716-8E88-413C-9AFF-0B34ABD94344}" presName="TwoNodes_1" presStyleLbl="node1" presStyleIdx="0" presStyleCnt="2">
        <dgm:presLayoutVars>
          <dgm:bulletEnabled val="1"/>
        </dgm:presLayoutVars>
      </dgm:prSet>
      <dgm:spPr/>
    </dgm:pt>
    <dgm:pt modelId="{3C458DC2-351F-46D1-944F-80EE8449BA36}" type="pres">
      <dgm:prSet presAssocID="{A8C03716-8E88-413C-9AFF-0B34ABD94344}" presName="TwoNodes_2" presStyleLbl="node1" presStyleIdx="1" presStyleCnt="2">
        <dgm:presLayoutVars>
          <dgm:bulletEnabled val="1"/>
        </dgm:presLayoutVars>
      </dgm:prSet>
      <dgm:spPr/>
    </dgm:pt>
    <dgm:pt modelId="{F8783502-C39D-4E0C-A68A-EE402B449736}" type="pres">
      <dgm:prSet presAssocID="{A8C03716-8E88-413C-9AFF-0B34ABD94344}" presName="TwoConn_1-2" presStyleLbl="fgAccFollowNode1" presStyleIdx="0" presStyleCnt="1">
        <dgm:presLayoutVars>
          <dgm:bulletEnabled val="1"/>
        </dgm:presLayoutVars>
      </dgm:prSet>
      <dgm:spPr/>
    </dgm:pt>
    <dgm:pt modelId="{C55ADF14-6691-4BAE-B2E4-626FDAF2B912}" type="pres">
      <dgm:prSet presAssocID="{A8C03716-8E88-413C-9AFF-0B34ABD94344}" presName="TwoNodes_1_text" presStyleLbl="node1" presStyleIdx="1" presStyleCnt="2">
        <dgm:presLayoutVars>
          <dgm:bulletEnabled val="1"/>
        </dgm:presLayoutVars>
      </dgm:prSet>
      <dgm:spPr/>
    </dgm:pt>
    <dgm:pt modelId="{1070C55C-7FD8-4757-885E-AB3756222AE2}" type="pres">
      <dgm:prSet presAssocID="{A8C03716-8E88-413C-9AFF-0B34ABD94344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3CD33404-4D9D-46FA-976C-7C0E55623F99}" srcId="{A8C03716-8E88-413C-9AFF-0B34ABD94344}" destId="{D4DA76A4-3496-462B-8D12-0E4128DBE261}" srcOrd="1" destOrd="0" parTransId="{897D55CD-F06A-42FA-862F-F72AECF39B27}" sibTransId="{A86715EC-0B9E-4B1C-A2A9-FD5C9A038BBB}"/>
    <dgm:cxn modelId="{014F8807-BFC6-4AA2-BE58-336331472E53}" srcId="{A8C03716-8E88-413C-9AFF-0B34ABD94344}" destId="{625EDC58-4A1A-4BCB-97F3-C5277D0ABFB4}" srcOrd="0" destOrd="0" parTransId="{F6EB6288-6B0A-45B4-8EFD-71C730549B0B}" sibTransId="{3BF82EF0-A231-4E85-914B-B0A006E1559D}"/>
    <dgm:cxn modelId="{6574BC1A-6E92-43EC-A55F-22A523D395A0}" type="presOf" srcId="{A8C03716-8E88-413C-9AFF-0B34ABD94344}" destId="{864D5215-87A1-4377-A132-EEED0BED48A4}" srcOrd="0" destOrd="0" presId="urn:microsoft.com/office/officeart/2005/8/layout/vProcess5"/>
    <dgm:cxn modelId="{8CB09B4A-682F-4FCF-8825-127415BE9FE5}" type="presOf" srcId="{D4DA76A4-3496-462B-8D12-0E4128DBE261}" destId="{3C458DC2-351F-46D1-944F-80EE8449BA36}" srcOrd="0" destOrd="0" presId="urn:microsoft.com/office/officeart/2005/8/layout/vProcess5"/>
    <dgm:cxn modelId="{F4536C57-D594-4060-A524-7A8F46B635CC}" type="presOf" srcId="{3BF82EF0-A231-4E85-914B-B0A006E1559D}" destId="{F8783502-C39D-4E0C-A68A-EE402B449736}" srcOrd="0" destOrd="0" presId="urn:microsoft.com/office/officeart/2005/8/layout/vProcess5"/>
    <dgm:cxn modelId="{E07E8CB5-DB6D-47B3-9977-E50D3459CDD0}" type="presOf" srcId="{625EDC58-4A1A-4BCB-97F3-C5277D0ABFB4}" destId="{438F4800-7A61-4C6E-A226-E8BF8F4BC5C2}" srcOrd="0" destOrd="0" presId="urn:microsoft.com/office/officeart/2005/8/layout/vProcess5"/>
    <dgm:cxn modelId="{6F65C2CD-F943-47AA-BD5F-599E78E1FB59}" type="presOf" srcId="{625EDC58-4A1A-4BCB-97F3-C5277D0ABFB4}" destId="{C55ADF14-6691-4BAE-B2E4-626FDAF2B912}" srcOrd="1" destOrd="0" presId="urn:microsoft.com/office/officeart/2005/8/layout/vProcess5"/>
    <dgm:cxn modelId="{A69D23D2-AFEB-40F3-A666-E9107FE3B820}" type="presOf" srcId="{D4DA76A4-3496-462B-8D12-0E4128DBE261}" destId="{1070C55C-7FD8-4757-885E-AB3756222AE2}" srcOrd="1" destOrd="0" presId="urn:microsoft.com/office/officeart/2005/8/layout/vProcess5"/>
    <dgm:cxn modelId="{6747A7CC-5B48-4565-B8CA-FF4208E83909}" type="presParOf" srcId="{864D5215-87A1-4377-A132-EEED0BED48A4}" destId="{1866C500-8CC9-481E-A711-7AF33676C190}" srcOrd="0" destOrd="0" presId="urn:microsoft.com/office/officeart/2005/8/layout/vProcess5"/>
    <dgm:cxn modelId="{3E3C7494-F3A3-4C87-98C9-72E20D38E379}" type="presParOf" srcId="{864D5215-87A1-4377-A132-EEED0BED48A4}" destId="{438F4800-7A61-4C6E-A226-E8BF8F4BC5C2}" srcOrd="1" destOrd="0" presId="urn:microsoft.com/office/officeart/2005/8/layout/vProcess5"/>
    <dgm:cxn modelId="{33DE64C0-D57A-4CB3-8B7D-B16A5FE6556D}" type="presParOf" srcId="{864D5215-87A1-4377-A132-EEED0BED48A4}" destId="{3C458DC2-351F-46D1-944F-80EE8449BA36}" srcOrd="2" destOrd="0" presId="urn:microsoft.com/office/officeart/2005/8/layout/vProcess5"/>
    <dgm:cxn modelId="{B796F131-FE40-4302-9DC7-471594EFDA65}" type="presParOf" srcId="{864D5215-87A1-4377-A132-EEED0BED48A4}" destId="{F8783502-C39D-4E0C-A68A-EE402B449736}" srcOrd="3" destOrd="0" presId="urn:microsoft.com/office/officeart/2005/8/layout/vProcess5"/>
    <dgm:cxn modelId="{2FE9DFB1-F43F-4A2B-AFFA-A60731F08B86}" type="presParOf" srcId="{864D5215-87A1-4377-A132-EEED0BED48A4}" destId="{C55ADF14-6691-4BAE-B2E4-626FDAF2B912}" srcOrd="4" destOrd="0" presId="urn:microsoft.com/office/officeart/2005/8/layout/vProcess5"/>
    <dgm:cxn modelId="{4EF48B4A-FD60-4F2B-AED6-49A7B7847E07}" type="presParOf" srcId="{864D5215-87A1-4377-A132-EEED0BED48A4}" destId="{1070C55C-7FD8-4757-885E-AB3756222AE2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1B3D8B-B229-4CF8-987C-93B6C38F70D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DAB21D9-B5F1-4FDD-B81E-47DDCA281F53}">
      <dgm:prSet/>
      <dgm:spPr/>
      <dgm:t>
        <a:bodyPr/>
        <a:lstStyle/>
        <a:p>
          <a:r>
            <a:rPr lang="sr-Latn-RS" dirty="0"/>
            <a:t>Učenje i kako uči </a:t>
          </a:r>
          <a:endParaRPr lang="en-US" dirty="0"/>
        </a:p>
      </dgm:t>
    </dgm:pt>
    <dgm:pt modelId="{64F78F9B-ABA6-432B-9484-A6B2E4F517F9}" type="parTrans" cxnId="{EE19209A-2D0F-4782-9E1A-459551BD07D2}">
      <dgm:prSet/>
      <dgm:spPr/>
      <dgm:t>
        <a:bodyPr/>
        <a:lstStyle/>
        <a:p>
          <a:endParaRPr lang="en-US"/>
        </a:p>
      </dgm:t>
    </dgm:pt>
    <dgm:pt modelId="{D8715B45-677E-4B60-B896-9397FB6F80C3}" type="sibTrans" cxnId="{EE19209A-2D0F-4782-9E1A-459551BD07D2}">
      <dgm:prSet/>
      <dgm:spPr/>
      <dgm:t>
        <a:bodyPr/>
        <a:lstStyle/>
        <a:p>
          <a:endParaRPr lang="en-US"/>
        </a:p>
      </dgm:t>
    </dgm:pt>
    <dgm:pt modelId="{D9CE806E-6CFA-4780-8830-2B40ADF20E6F}">
      <dgm:prSet/>
      <dgm:spPr/>
      <dgm:t>
        <a:bodyPr/>
        <a:lstStyle/>
        <a:p>
          <a:r>
            <a:rPr lang="sr-Latn-RS"/>
            <a:t>Socijalne veštine</a:t>
          </a:r>
          <a:endParaRPr lang="en-US"/>
        </a:p>
      </dgm:t>
    </dgm:pt>
    <dgm:pt modelId="{527F0E7D-6FE5-4776-A298-B29CC390C22C}" type="parTrans" cxnId="{5230121E-5416-49F7-9BD4-083982F04C61}">
      <dgm:prSet/>
      <dgm:spPr/>
      <dgm:t>
        <a:bodyPr/>
        <a:lstStyle/>
        <a:p>
          <a:endParaRPr lang="en-US"/>
        </a:p>
      </dgm:t>
    </dgm:pt>
    <dgm:pt modelId="{63B91FB5-DCAE-4C23-B5BE-47F3F5BE3FEE}" type="sibTrans" cxnId="{5230121E-5416-49F7-9BD4-083982F04C61}">
      <dgm:prSet/>
      <dgm:spPr/>
      <dgm:t>
        <a:bodyPr/>
        <a:lstStyle/>
        <a:p>
          <a:endParaRPr lang="en-US"/>
        </a:p>
      </dgm:t>
    </dgm:pt>
    <dgm:pt modelId="{652AD73B-EA9F-466B-A89F-97048C18A9A7}">
      <dgm:prSet/>
      <dgm:spPr/>
      <dgm:t>
        <a:bodyPr/>
        <a:lstStyle/>
        <a:p>
          <a:r>
            <a:rPr lang="sr-Latn-RS"/>
            <a:t>Komunikacijske veštine</a:t>
          </a:r>
          <a:endParaRPr lang="en-US"/>
        </a:p>
      </dgm:t>
    </dgm:pt>
    <dgm:pt modelId="{F7D83257-0C24-4967-8FBF-C3F56BC5138F}" type="parTrans" cxnId="{46D1D4BB-FE2A-4587-A342-72B4B2395D8B}">
      <dgm:prSet/>
      <dgm:spPr/>
      <dgm:t>
        <a:bodyPr/>
        <a:lstStyle/>
        <a:p>
          <a:endParaRPr lang="en-US"/>
        </a:p>
      </dgm:t>
    </dgm:pt>
    <dgm:pt modelId="{F79B6097-1C0A-4C23-B546-CDE1BA8DD461}" type="sibTrans" cxnId="{46D1D4BB-FE2A-4587-A342-72B4B2395D8B}">
      <dgm:prSet/>
      <dgm:spPr/>
      <dgm:t>
        <a:bodyPr/>
        <a:lstStyle/>
        <a:p>
          <a:endParaRPr lang="en-US"/>
        </a:p>
      </dgm:t>
    </dgm:pt>
    <dgm:pt modelId="{49EB861E-BF9D-4742-9F2A-1C248473A459}">
      <dgm:prSet/>
      <dgm:spPr/>
      <dgm:t>
        <a:bodyPr/>
        <a:lstStyle/>
        <a:p>
          <a:r>
            <a:rPr lang="sr-Latn-RS"/>
            <a:t>Samostalnost i briga o sebi</a:t>
          </a:r>
          <a:endParaRPr lang="en-US"/>
        </a:p>
      </dgm:t>
    </dgm:pt>
    <dgm:pt modelId="{A6145D3D-2B56-413F-B069-498A4FECA0A9}" type="parTrans" cxnId="{8FDB2D7A-ECD0-4CDF-BCA8-1FAFDD78F584}">
      <dgm:prSet/>
      <dgm:spPr/>
      <dgm:t>
        <a:bodyPr/>
        <a:lstStyle/>
        <a:p>
          <a:endParaRPr lang="en-US"/>
        </a:p>
      </dgm:t>
    </dgm:pt>
    <dgm:pt modelId="{033D7BF3-7720-438C-8A05-37CC53AB1D62}" type="sibTrans" cxnId="{8FDB2D7A-ECD0-4CDF-BCA8-1FAFDD78F584}">
      <dgm:prSet/>
      <dgm:spPr/>
      <dgm:t>
        <a:bodyPr/>
        <a:lstStyle/>
        <a:p>
          <a:endParaRPr lang="en-US"/>
        </a:p>
      </dgm:t>
    </dgm:pt>
    <dgm:pt modelId="{2A93B893-253B-4AF0-9001-D6823D6BFA2F}">
      <dgm:prSet/>
      <dgm:spPr/>
      <dgm:t>
        <a:bodyPr/>
        <a:lstStyle/>
        <a:p>
          <a:r>
            <a:rPr lang="sr-Latn-RS"/>
            <a:t>Uticaj okruženja</a:t>
          </a:r>
          <a:endParaRPr lang="en-US"/>
        </a:p>
      </dgm:t>
    </dgm:pt>
    <dgm:pt modelId="{297D0891-5323-4B7B-BBD4-E2497784C8DF}" type="parTrans" cxnId="{5277A818-0C12-4578-BA00-DE6C3EDF4A9E}">
      <dgm:prSet/>
      <dgm:spPr/>
      <dgm:t>
        <a:bodyPr/>
        <a:lstStyle/>
        <a:p>
          <a:endParaRPr lang="en-US"/>
        </a:p>
      </dgm:t>
    </dgm:pt>
    <dgm:pt modelId="{7784C1D0-897B-44BC-8591-8B05144CBE92}" type="sibTrans" cxnId="{5277A818-0C12-4578-BA00-DE6C3EDF4A9E}">
      <dgm:prSet/>
      <dgm:spPr/>
      <dgm:t>
        <a:bodyPr/>
        <a:lstStyle/>
        <a:p>
          <a:endParaRPr lang="en-US"/>
        </a:p>
      </dgm:t>
    </dgm:pt>
    <dgm:pt modelId="{DF274C19-9A91-4219-84EF-A24738DAAA1F}" type="pres">
      <dgm:prSet presAssocID="{8D1B3D8B-B229-4CF8-987C-93B6C38F70D4}" presName="linear" presStyleCnt="0">
        <dgm:presLayoutVars>
          <dgm:animLvl val="lvl"/>
          <dgm:resizeHandles val="exact"/>
        </dgm:presLayoutVars>
      </dgm:prSet>
      <dgm:spPr/>
    </dgm:pt>
    <dgm:pt modelId="{8CB4857E-3422-4512-996A-6DCA5558019F}" type="pres">
      <dgm:prSet presAssocID="{0DAB21D9-B5F1-4FDD-B81E-47DDCA281F5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2A6D2A3-DC1B-4CFC-B6AA-008B9A31F9E7}" type="pres">
      <dgm:prSet presAssocID="{D8715B45-677E-4B60-B896-9397FB6F80C3}" presName="spacer" presStyleCnt="0"/>
      <dgm:spPr/>
    </dgm:pt>
    <dgm:pt modelId="{29E1CF7F-EF6D-44FA-8C96-5BB123216E61}" type="pres">
      <dgm:prSet presAssocID="{D9CE806E-6CFA-4780-8830-2B40ADF20E6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B5D4958-779B-4EF9-A7A5-622C3C7CC524}" type="pres">
      <dgm:prSet presAssocID="{63B91FB5-DCAE-4C23-B5BE-47F3F5BE3FEE}" presName="spacer" presStyleCnt="0"/>
      <dgm:spPr/>
    </dgm:pt>
    <dgm:pt modelId="{11C89A80-A3AC-4A70-B3F3-F09BE6AA0BCD}" type="pres">
      <dgm:prSet presAssocID="{652AD73B-EA9F-466B-A89F-97048C18A9A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00E0D28-A36A-4974-AEE4-207FB695818C}" type="pres">
      <dgm:prSet presAssocID="{F79B6097-1C0A-4C23-B546-CDE1BA8DD461}" presName="spacer" presStyleCnt="0"/>
      <dgm:spPr/>
    </dgm:pt>
    <dgm:pt modelId="{AB3F9B28-643C-4DE2-A863-375C498DA0CD}" type="pres">
      <dgm:prSet presAssocID="{49EB861E-BF9D-4742-9F2A-1C248473A45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63D2533-4864-4AD2-9A93-00972AEB9AF5}" type="pres">
      <dgm:prSet presAssocID="{033D7BF3-7720-438C-8A05-37CC53AB1D62}" presName="spacer" presStyleCnt="0"/>
      <dgm:spPr/>
    </dgm:pt>
    <dgm:pt modelId="{2CFF3C64-E3CB-4084-AD09-29C8167857CF}" type="pres">
      <dgm:prSet presAssocID="{2A93B893-253B-4AF0-9001-D6823D6BFA2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7CC9913-023A-4265-843E-29C1A1553B0A}" type="presOf" srcId="{D9CE806E-6CFA-4780-8830-2B40ADF20E6F}" destId="{29E1CF7F-EF6D-44FA-8C96-5BB123216E61}" srcOrd="0" destOrd="0" presId="urn:microsoft.com/office/officeart/2005/8/layout/vList2"/>
    <dgm:cxn modelId="{5277A818-0C12-4578-BA00-DE6C3EDF4A9E}" srcId="{8D1B3D8B-B229-4CF8-987C-93B6C38F70D4}" destId="{2A93B893-253B-4AF0-9001-D6823D6BFA2F}" srcOrd="4" destOrd="0" parTransId="{297D0891-5323-4B7B-BBD4-E2497784C8DF}" sibTransId="{7784C1D0-897B-44BC-8591-8B05144CBE92}"/>
    <dgm:cxn modelId="{5230121E-5416-49F7-9BD4-083982F04C61}" srcId="{8D1B3D8B-B229-4CF8-987C-93B6C38F70D4}" destId="{D9CE806E-6CFA-4780-8830-2B40ADF20E6F}" srcOrd="1" destOrd="0" parTransId="{527F0E7D-6FE5-4776-A298-B29CC390C22C}" sibTransId="{63B91FB5-DCAE-4C23-B5BE-47F3F5BE3FEE}"/>
    <dgm:cxn modelId="{D52BDB77-00EB-49DC-BDA6-769F20798BF6}" type="presOf" srcId="{2A93B893-253B-4AF0-9001-D6823D6BFA2F}" destId="{2CFF3C64-E3CB-4084-AD09-29C8167857CF}" srcOrd="0" destOrd="0" presId="urn:microsoft.com/office/officeart/2005/8/layout/vList2"/>
    <dgm:cxn modelId="{8FDB2D7A-ECD0-4CDF-BCA8-1FAFDD78F584}" srcId="{8D1B3D8B-B229-4CF8-987C-93B6C38F70D4}" destId="{49EB861E-BF9D-4742-9F2A-1C248473A459}" srcOrd="3" destOrd="0" parTransId="{A6145D3D-2B56-413F-B069-498A4FECA0A9}" sibTransId="{033D7BF3-7720-438C-8A05-37CC53AB1D62}"/>
    <dgm:cxn modelId="{B96DBF8A-4E1B-4D85-9C97-2BC5065142C0}" type="presOf" srcId="{8D1B3D8B-B229-4CF8-987C-93B6C38F70D4}" destId="{DF274C19-9A91-4219-84EF-A24738DAAA1F}" srcOrd="0" destOrd="0" presId="urn:microsoft.com/office/officeart/2005/8/layout/vList2"/>
    <dgm:cxn modelId="{EE19209A-2D0F-4782-9E1A-459551BD07D2}" srcId="{8D1B3D8B-B229-4CF8-987C-93B6C38F70D4}" destId="{0DAB21D9-B5F1-4FDD-B81E-47DDCA281F53}" srcOrd="0" destOrd="0" parTransId="{64F78F9B-ABA6-432B-9484-A6B2E4F517F9}" sibTransId="{D8715B45-677E-4B60-B896-9397FB6F80C3}"/>
    <dgm:cxn modelId="{ED73AEB9-13CF-420C-9BB1-A86E93929FAC}" type="presOf" srcId="{0DAB21D9-B5F1-4FDD-B81E-47DDCA281F53}" destId="{8CB4857E-3422-4512-996A-6DCA5558019F}" srcOrd="0" destOrd="0" presId="urn:microsoft.com/office/officeart/2005/8/layout/vList2"/>
    <dgm:cxn modelId="{46D1D4BB-FE2A-4587-A342-72B4B2395D8B}" srcId="{8D1B3D8B-B229-4CF8-987C-93B6C38F70D4}" destId="{652AD73B-EA9F-466B-A89F-97048C18A9A7}" srcOrd="2" destOrd="0" parTransId="{F7D83257-0C24-4967-8FBF-C3F56BC5138F}" sibTransId="{F79B6097-1C0A-4C23-B546-CDE1BA8DD461}"/>
    <dgm:cxn modelId="{6A66CAD1-737E-4039-A229-C98B47AC7CEB}" type="presOf" srcId="{49EB861E-BF9D-4742-9F2A-1C248473A459}" destId="{AB3F9B28-643C-4DE2-A863-375C498DA0CD}" srcOrd="0" destOrd="0" presId="urn:microsoft.com/office/officeart/2005/8/layout/vList2"/>
    <dgm:cxn modelId="{441286D2-872A-4B6A-9670-46012193A76C}" type="presOf" srcId="{652AD73B-EA9F-466B-A89F-97048C18A9A7}" destId="{11C89A80-A3AC-4A70-B3F3-F09BE6AA0BCD}" srcOrd="0" destOrd="0" presId="urn:microsoft.com/office/officeart/2005/8/layout/vList2"/>
    <dgm:cxn modelId="{7AA94850-75B1-4F03-AC4B-6D7F25FB6B4E}" type="presParOf" srcId="{DF274C19-9A91-4219-84EF-A24738DAAA1F}" destId="{8CB4857E-3422-4512-996A-6DCA5558019F}" srcOrd="0" destOrd="0" presId="urn:microsoft.com/office/officeart/2005/8/layout/vList2"/>
    <dgm:cxn modelId="{961A6DCF-E7A4-42AD-810C-AE89A8462BEF}" type="presParOf" srcId="{DF274C19-9A91-4219-84EF-A24738DAAA1F}" destId="{42A6D2A3-DC1B-4CFC-B6AA-008B9A31F9E7}" srcOrd="1" destOrd="0" presId="urn:microsoft.com/office/officeart/2005/8/layout/vList2"/>
    <dgm:cxn modelId="{825A715F-CA31-4E89-871E-CD26794A7598}" type="presParOf" srcId="{DF274C19-9A91-4219-84EF-A24738DAAA1F}" destId="{29E1CF7F-EF6D-44FA-8C96-5BB123216E61}" srcOrd="2" destOrd="0" presId="urn:microsoft.com/office/officeart/2005/8/layout/vList2"/>
    <dgm:cxn modelId="{A18A27E4-63B0-46EF-A367-98C55304F088}" type="presParOf" srcId="{DF274C19-9A91-4219-84EF-A24738DAAA1F}" destId="{FB5D4958-779B-4EF9-A7A5-622C3C7CC524}" srcOrd="3" destOrd="0" presId="urn:microsoft.com/office/officeart/2005/8/layout/vList2"/>
    <dgm:cxn modelId="{1C8E8E5E-01B1-47DD-BC28-A50F1BE816FE}" type="presParOf" srcId="{DF274C19-9A91-4219-84EF-A24738DAAA1F}" destId="{11C89A80-A3AC-4A70-B3F3-F09BE6AA0BCD}" srcOrd="4" destOrd="0" presId="urn:microsoft.com/office/officeart/2005/8/layout/vList2"/>
    <dgm:cxn modelId="{98FA6913-488F-411F-9120-05AA3383BE99}" type="presParOf" srcId="{DF274C19-9A91-4219-84EF-A24738DAAA1F}" destId="{000E0D28-A36A-4974-AEE4-207FB695818C}" srcOrd="5" destOrd="0" presId="urn:microsoft.com/office/officeart/2005/8/layout/vList2"/>
    <dgm:cxn modelId="{6D1D256C-9D15-416F-B26D-952676E02051}" type="presParOf" srcId="{DF274C19-9A91-4219-84EF-A24738DAAA1F}" destId="{AB3F9B28-643C-4DE2-A863-375C498DA0CD}" srcOrd="6" destOrd="0" presId="urn:microsoft.com/office/officeart/2005/8/layout/vList2"/>
    <dgm:cxn modelId="{D78876F6-5421-4A61-9066-B76559F83CEE}" type="presParOf" srcId="{DF274C19-9A91-4219-84EF-A24738DAAA1F}" destId="{163D2533-4864-4AD2-9A93-00972AEB9AF5}" srcOrd="7" destOrd="0" presId="urn:microsoft.com/office/officeart/2005/8/layout/vList2"/>
    <dgm:cxn modelId="{598E6B17-4B16-4F42-9A12-B1E23BC3F7C6}" type="presParOf" srcId="{DF274C19-9A91-4219-84EF-A24738DAAA1F}" destId="{2CFF3C64-E3CB-4084-AD09-29C8167857C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512700-7723-417D-A082-D2D66CC8892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9FE5FB-FCCE-48BA-96AE-DF2C2C9FF482}">
      <dgm:prSet phldrT="[Text]"/>
      <dgm:spPr/>
      <dgm:t>
        <a:bodyPr/>
        <a:lstStyle/>
        <a:p>
          <a:r>
            <a:rPr lang="sr-Latn-RS" dirty="0"/>
            <a:t>Vrste IOP-a </a:t>
          </a:r>
          <a:endParaRPr lang="en-US" dirty="0"/>
        </a:p>
      </dgm:t>
    </dgm:pt>
    <dgm:pt modelId="{B0F728F5-010A-4AFE-AAD3-40FBB8FE440D}" type="parTrans" cxnId="{1D4BB7BE-E2D9-4E84-9FA7-17F3ED84C679}">
      <dgm:prSet/>
      <dgm:spPr/>
      <dgm:t>
        <a:bodyPr/>
        <a:lstStyle/>
        <a:p>
          <a:endParaRPr lang="en-US"/>
        </a:p>
      </dgm:t>
    </dgm:pt>
    <dgm:pt modelId="{0E8BCCB2-FAC3-4F62-9DD7-FD574845CE79}" type="sibTrans" cxnId="{1D4BB7BE-E2D9-4E84-9FA7-17F3ED84C679}">
      <dgm:prSet/>
      <dgm:spPr/>
      <dgm:t>
        <a:bodyPr/>
        <a:lstStyle/>
        <a:p>
          <a:endParaRPr lang="en-US"/>
        </a:p>
      </dgm:t>
    </dgm:pt>
    <dgm:pt modelId="{8890F044-7390-4DEF-9474-987427C9D958}">
      <dgm:prSet phldrT="[Text]"/>
      <dgm:spPr/>
      <dgm:t>
        <a:bodyPr/>
        <a:lstStyle/>
        <a:p>
          <a:r>
            <a:rPr lang="sr-Latn-RS" dirty="0"/>
            <a:t>IOP 1 prilagođen </a:t>
          </a:r>
          <a:endParaRPr lang="en-US" dirty="0"/>
        </a:p>
      </dgm:t>
    </dgm:pt>
    <dgm:pt modelId="{59A493E3-3D91-4DA7-8263-C893CF2E429B}" type="parTrans" cxnId="{A46195D3-3BAD-4F05-A19A-6ADBC14A98AA}">
      <dgm:prSet/>
      <dgm:spPr/>
      <dgm:t>
        <a:bodyPr/>
        <a:lstStyle/>
        <a:p>
          <a:endParaRPr lang="en-US"/>
        </a:p>
      </dgm:t>
    </dgm:pt>
    <dgm:pt modelId="{78F2B4B9-DDBD-4E42-82A6-EBD9E43A9CAD}" type="sibTrans" cxnId="{A46195D3-3BAD-4F05-A19A-6ADBC14A98AA}">
      <dgm:prSet/>
      <dgm:spPr/>
      <dgm:t>
        <a:bodyPr/>
        <a:lstStyle/>
        <a:p>
          <a:endParaRPr lang="en-US"/>
        </a:p>
      </dgm:t>
    </dgm:pt>
    <dgm:pt modelId="{DD1A2FBF-1A35-455C-AD45-1502FC43741B}">
      <dgm:prSet phldrT="[Text]"/>
      <dgm:spPr/>
      <dgm:t>
        <a:bodyPr/>
        <a:lstStyle/>
        <a:p>
          <a:r>
            <a:rPr lang="sr-Latn-RS" dirty="0"/>
            <a:t>IOP 2 izmenjen </a:t>
          </a:r>
          <a:endParaRPr lang="en-US" dirty="0"/>
        </a:p>
      </dgm:t>
    </dgm:pt>
    <dgm:pt modelId="{B0E93FBA-A3CD-4749-80EA-453592700C1F}" type="parTrans" cxnId="{29A0C1CE-6ADF-4DC2-82E1-F10FA9C2E5D8}">
      <dgm:prSet/>
      <dgm:spPr/>
      <dgm:t>
        <a:bodyPr/>
        <a:lstStyle/>
        <a:p>
          <a:endParaRPr lang="en-US"/>
        </a:p>
      </dgm:t>
    </dgm:pt>
    <dgm:pt modelId="{DC96D0FA-E8F6-410E-A3CD-E5559C630506}" type="sibTrans" cxnId="{29A0C1CE-6ADF-4DC2-82E1-F10FA9C2E5D8}">
      <dgm:prSet/>
      <dgm:spPr/>
      <dgm:t>
        <a:bodyPr/>
        <a:lstStyle/>
        <a:p>
          <a:endParaRPr lang="en-US"/>
        </a:p>
      </dgm:t>
    </dgm:pt>
    <dgm:pt modelId="{CC085AEB-A3B3-49FA-AED7-6B63A862F98E}">
      <dgm:prSet phldrT="[Text]"/>
      <dgm:spPr/>
      <dgm:t>
        <a:bodyPr/>
        <a:lstStyle/>
        <a:p>
          <a:r>
            <a:rPr lang="sr-Latn-RS" dirty="0"/>
            <a:t>IOP 3 proširen</a:t>
          </a:r>
          <a:endParaRPr lang="en-US" dirty="0"/>
        </a:p>
      </dgm:t>
    </dgm:pt>
    <dgm:pt modelId="{2E92D5C9-4883-48DE-BE06-869B9CEEC2D8}" type="parTrans" cxnId="{E0FD47AD-31C0-49FC-9ACE-2E3D6D72BC6C}">
      <dgm:prSet/>
      <dgm:spPr/>
      <dgm:t>
        <a:bodyPr/>
        <a:lstStyle/>
        <a:p>
          <a:endParaRPr lang="en-US"/>
        </a:p>
      </dgm:t>
    </dgm:pt>
    <dgm:pt modelId="{3157A13A-C7F3-484B-8FF1-ACA898D03DF6}" type="sibTrans" cxnId="{E0FD47AD-31C0-49FC-9ACE-2E3D6D72BC6C}">
      <dgm:prSet/>
      <dgm:spPr/>
      <dgm:t>
        <a:bodyPr/>
        <a:lstStyle/>
        <a:p>
          <a:endParaRPr lang="en-US"/>
        </a:p>
      </dgm:t>
    </dgm:pt>
    <dgm:pt modelId="{CF205609-EC96-47EF-8FFC-ED54120AD9E0}" type="pres">
      <dgm:prSet presAssocID="{5C512700-7723-417D-A082-D2D66CC8892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5866503-F4B2-44CB-AF99-1270CB0AB9B9}" type="pres">
      <dgm:prSet presAssocID="{6F9FE5FB-FCCE-48BA-96AE-DF2C2C9FF482}" presName="root1" presStyleCnt="0"/>
      <dgm:spPr/>
    </dgm:pt>
    <dgm:pt modelId="{CF4D4F37-A6FB-4F8B-8033-96C377E8FB13}" type="pres">
      <dgm:prSet presAssocID="{6F9FE5FB-FCCE-48BA-96AE-DF2C2C9FF482}" presName="LevelOneTextNode" presStyleLbl="node0" presStyleIdx="0" presStyleCnt="1">
        <dgm:presLayoutVars>
          <dgm:chPref val="3"/>
        </dgm:presLayoutVars>
      </dgm:prSet>
      <dgm:spPr/>
    </dgm:pt>
    <dgm:pt modelId="{E1F9DD7E-B26C-421B-8399-44F7ADF5202E}" type="pres">
      <dgm:prSet presAssocID="{6F9FE5FB-FCCE-48BA-96AE-DF2C2C9FF482}" presName="level2hierChild" presStyleCnt="0"/>
      <dgm:spPr/>
    </dgm:pt>
    <dgm:pt modelId="{3807B3DB-E455-4C22-9FC6-08AC2886766D}" type="pres">
      <dgm:prSet presAssocID="{59A493E3-3D91-4DA7-8263-C893CF2E429B}" presName="conn2-1" presStyleLbl="parChTrans1D2" presStyleIdx="0" presStyleCnt="3"/>
      <dgm:spPr/>
    </dgm:pt>
    <dgm:pt modelId="{D525263F-A023-4990-ACFD-96C312435833}" type="pres">
      <dgm:prSet presAssocID="{59A493E3-3D91-4DA7-8263-C893CF2E429B}" presName="connTx" presStyleLbl="parChTrans1D2" presStyleIdx="0" presStyleCnt="3"/>
      <dgm:spPr/>
    </dgm:pt>
    <dgm:pt modelId="{CD8C8B02-D043-47D4-B32E-9B17342AABBD}" type="pres">
      <dgm:prSet presAssocID="{8890F044-7390-4DEF-9474-987427C9D958}" presName="root2" presStyleCnt="0"/>
      <dgm:spPr/>
    </dgm:pt>
    <dgm:pt modelId="{A62ABD00-4622-40A8-9315-15B8AFE2676A}" type="pres">
      <dgm:prSet presAssocID="{8890F044-7390-4DEF-9474-987427C9D958}" presName="LevelTwoTextNode" presStyleLbl="node2" presStyleIdx="0" presStyleCnt="3" custScaleX="123643">
        <dgm:presLayoutVars>
          <dgm:chPref val="3"/>
        </dgm:presLayoutVars>
      </dgm:prSet>
      <dgm:spPr/>
    </dgm:pt>
    <dgm:pt modelId="{AE951E96-D5F4-44E4-9F5B-8C57F54B3AAB}" type="pres">
      <dgm:prSet presAssocID="{8890F044-7390-4DEF-9474-987427C9D958}" presName="level3hierChild" presStyleCnt="0"/>
      <dgm:spPr/>
    </dgm:pt>
    <dgm:pt modelId="{3DA93455-ED65-4668-AC6B-47CC256F627E}" type="pres">
      <dgm:prSet presAssocID="{B0E93FBA-A3CD-4749-80EA-453592700C1F}" presName="conn2-1" presStyleLbl="parChTrans1D2" presStyleIdx="1" presStyleCnt="3"/>
      <dgm:spPr/>
    </dgm:pt>
    <dgm:pt modelId="{155E7A06-3E24-4078-BAA4-CD85B2A56A67}" type="pres">
      <dgm:prSet presAssocID="{B0E93FBA-A3CD-4749-80EA-453592700C1F}" presName="connTx" presStyleLbl="parChTrans1D2" presStyleIdx="1" presStyleCnt="3"/>
      <dgm:spPr/>
    </dgm:pt>
    <dgm:pt modelId="{4EA1BC8C-0046-4A81-AC06-1AAA1AC1170D}" type="pres">
      <dgm:prSet presAssocID="{DD1A2FBF-1A35-455C-AD45-1502FC43741B}" presName="root2" presStyleCnt="0"/>
      <dgm:spPr/>
    </dgm:pt>
    <dgm:pt modelId="{E31B6FAB-D172-4A5C-B447-81EFEA8C29B9}" type="pres">
      <dgm:prSet presAssocID="{DD1A2FBF-1A35-455C-AD45-1502FC43741B}" presName="LevelTwoTextNode" presStyleLbl="node2" presStyleIdx="1" presStyleCnt="3" custScaleX="126797">
        <dgm:presLayoutVars>
          <dgm:chPref val="3"/>
        </dgm:presLayoutVars>
      </dgm:prSet>
      <dgm:spPr/>
    </dgm:pt>
    <dgm:pt modelId="{11E1381C-26A9-449F-B7C5-90D0FA818EA7}" type="pres">
      <dgm:prSet presAssocID="{DD1A2FBF-1A35-455C-AD45-1502FC43741B}" presName="level3hierChild" presStyleCnt="0"/>
      <dgm:spPr/>
    </dgm:pt>
    <dgm:pt modelId="{9C577F67-4D56-4AAE-8063-0C76F7F5CDFB}" type="pres">
      <dgm:prSet presAssocID="{2E92D5C9-4883-48DE-BE06-869B9CEEC2D8}" presName="conn2-1" presStyleLbl="parChTrans1D2" presStyleIdx="2" presStyleCnt="3"/>
      <dgm:spPr/>
    </dgm:pt>
    <dgm:pt modelId="{8C73BC59-3705-4F6F-87A6-115DE0444F23}" type="pres">
      <dgm:prSet presAssocID="{2E92D5C9-4883-48DE-BE06-869B9CEEC2D8}" presName="connTx" presStyleLbl="parChTrans1D2" presStyleIdx="2" presStyleCnt="3"/>
      <dgm:spPr/>
    </dgm:pt>
    <dgm:pt modelId="{27815521-B31D-4531-B988-AC8488233EB3}" type="pres">
      <dgm:prSet presAssocID="{CC085AEB-A3B3-49FA-AED7-6B63A862F98E}" presName="root2" presStyleCnt="0"/>
      <dgm:spPr/>
    </dgm:pt>
    <dgm:pt modelId="{E6878843-0800-4A3B-88C0-D9051CAFDAAC}" type="pres">
      <dgm:prSet presAssocID="{CC085AEB-A3B3-49FA-AED7-6B63A862F98E}" presName="LevelTwoTextNode" presStyleLbl="node2" presStyleIdx="2" presStyleCnt="3" custScaleX="128899">
        <dgm:presLayoutVars>
          <dgm:chPref val="3"/>
        </dgm:presLayoutVars>
      </dgm:prSet>
      <dgm:spPr/>
    </dgm:pt>
    <dgm:pt modelId="{6F3A0BA6-DC11-4300-986F-312E2CBE45DA}" type="pres">
      <dgm:prSet presAssocID="{CC085AEB-A3B3-49FA-AED7-6B63A862F98E}" presName="level3hierChild" presStyleCnt="0"/>
      <dgm:spPr/>
    </dgm:pt>
  </dgm:ptLst>
  <dgm:cxnLst>
    <dgm:cxn modelId="{A3F42E07-23DA-4C66-81A9-A9A3E538ACFC}" type="presOf" srcId="{DD1A2FBF-1A35-455C-AD45-1502FC43741B}" destId="{E31B6FAB-D172-4A5C-B447-81EFEA8C29B9}" srcOrd="0" destOrd="0" presId="urn:microsoft.com/office/officeart/2008/layout/HorizontalMultiLevelHierarchy"/>
    <dgm:cxn modelId="{B0499915-2896-463C-9638-5BF1A335A833}" type="presOf" srcId="{2E92D5C9-4883-48DE-BE06-869B9CEEC2D8}" destId="{9C577F67-4D56-4AAE-8063-0C76F7F5CDFB}" srcOrd="0" destOrd="0" presId="urn:microsoft.com/office/officeart/2008/layout/HorizontalMultiLevelHierarchy"/>
    <dgm:cxn modelId="{1B1C2938-2B87-4676-840A-B3B927D97846}" type="presOf" srcId="{CC085AEB-A3B3-49FA-AED7-6B63A862F98E}" destId="{E6878843-0800-4A3B-88C0-D9051CAFDAAC}" srcOrd="0" destOrd="0" presId="urn:microsoft.com/office/officeart/2008/layout/HorizontalMultiLevelHierarchy"/>
    <dgm:cxn modelId="{77BE4872-A599-4798-9A1E-A8B79B394ED2}" type="presOf" srcId="{8890F044-7390-4DEF-9474-987427C9D958}" destId="{A62ABD00-4622-40A8-9315-15B8AFE2676A}" srcOrd="0" destOrd="0" presId="urn:microsoft.com/office/officeart/2008/layout/HorizontalMultiLevelHierarchy"/>
    <dgm:cxn modelId="{FC038F74-1930-4551-B49F-3321A8706265}" type="presOf" srcId="{B0E93FBA-A3CD-4749-80EA-453592700C1F}" destId="{3DA93455-ED65-4668-AC6B-47CC256F627E}" srcOrd="0" destOrd="0" presId="urn:microsoft.com/office/officeart/2008/layout/HorizontalMultiLevelHierarchy"/>
    <dgm:cxn modelId="{9C7E8575-3AB0-4C46-B4AC-BEBD39693DFC}" type="presOf" srcId="{6F9FE5FB-FCCE-48BA-96AE-DF2C2C9FF482}" destId="{CF4D4F37-A6FB-4F8B-8033-96C377E8FB13}" srcOrd="0" destOrd="0" presId="urn:microsoft.com/office/officeart/2008/layout/HorizontalMultiLevelHierarchy"/>
    <dgm:cxn modelId="{41A72D95-8FB3-4ED4-93B9-881A4B9C536B}" type="presOf" srcId="{59A493E3-3D91-4DA7-8263-C893CF2E429B}" destId="{D525263F-A023-4990-ACFD-96C312435833}" srcOrd="1" destOrd="0" presId="urn:microsoft.com/office/officeart/2008/layout/HorizontalMultiLevelHierarchy"/>
    <dgm:cxn modelId="{AA2BB89E-C31F-4CD0-BA7C-41869F4185D8}" type="presOf" srcId="{5C512700-7723-417D-A082-D2D66CC88921}" destId="{CF205609-EC96-47EF-8FFC-ED54120AD9E0}" srcOrd="0" destOrd="0" presId="urn:microsoft.com/office/officeart/2008/layout/HorizontalMultiLevelHierarchy"/>
    <dgm:cxn modelId="{E0FD47AD-31C0-49FC-9ACE-2E3D6D72BC6C}" srcId="{6F9FE5FB-FCCE-48BA-96AE-DF2C2C9FF482}" destId="{CC085AEB-A3B3-49FA-AED7-6B63A862F98E}" srcOrd="2" destOrd="0" parTransId="{2E92D5C9-4883-48DE-BE06-869B9CEEC2D8}" sibTransId="{3157A13A-C7F3-484B-8FF1-ACA898D03DF6}"/>
    <dgm:cxn modelId="{1D4BB7BE-E2D9-4E84-9FA7-17F3ED84C679}" srcId="{5C512700-7723-417D-A082-D2D66CC88921}" destId="{6F9FE5FB-FCCE-48BA-96AE-DF2C2C9FF482}" srcOrd="0" destOrd="0" parTransId="{B0F728F5-010A-4AFE-AAD3-40FBB8FE440D}" sibTransId="{0E8BCCB2-FAC3-4F62-9DD7-FD574845CE79}"/>
    <dgm:cxn modelId="{29A0C1CE-6ADF-4DC2-82E1-F10FA9C2E5D8}" srcId="{6F9FE5FB-FCCE-48BA-96AE-DF2C2C9FF482}" destId="{DD1A2FBF-1A35-455C-AD45-1502FC43741B}" srcOrd="1" destOrd="0" parTransId="{B0E93FBA-A3CD-4749-80EA-453592700C1F}" sibTransId="{DC96D0FA-E8F6-410E-A3CD-E5559C630506}"/>
    <dgm:cxn modelId="{A46195D3-3BAD-4F05-A19A-6ADBC14A98AA}" srcId="{6F9FE5FB-FCCE-48BA-96AE-DF2C2C9FF482}" destId="{8890F044-7390-4DEF-9474-987427C9D958}" srcOrd="0" destOrd="0" parTransId="{59A493E3-3D91-4DA7-8263-C893CF2E429B}" sibTransId="{78F2B4B9-DDBD-4E42-82A6-EBD9E43A9CAD}"/>
    <dgm:cxn modelId="{CE47D1E4-D0D3-4632-8148-830BDFADEA00}" type="presOf" srcId="{B0E93FBA-A3CD-4749-80EA-453592700C1F}" destId="{155E7A06-3E24-4078-BAA4-CD85B2A56A67}" srcOrd="1" destOrd="0" presId="urn:microsoft.com/office/officeart/2008/layout/HorizontalMultiLevelHierarchy"/>
    <dgm:cxn modelId="{4EDBA3E5-AD90-4A29-BE4F-56F9B2828116}" type="presOf" srcId="{59A493E3-3D91-4DA7-8263-C893CF2E429B}" destId="{3807B3DB-E455-4C22-9FC6-08AC2886766D}" srcOrd="0" destOrd="0" presId="urn:microsoft.com/office/officeart/2008/layout/HorizontalMultiLevelHierarchy"/>
    <dgm:cxn modelId="{8479C1E9-BB8B-4D0A-9D41-F5CF8D6AE663}" type="presOf" srcId="{2E92D5C9-4883-48DE-BE06-869B9CEEC2D8}" destId="{8C73BC59-3705-4F6F-87A6-115DE0444F23}" srcOrd="1" destOrd="0" presId="urn:microsoft.com/office/officeart/2008/layout/HorizontalMultiLevelHierarchy"/>
    <dgm:cxn modelId="{D8F78933-7F0A-44AD-8379-CFCA07156814}" type="presParOf" srcId="{CF205609-EC96-47EF-8FFC-ED54120AD9E0}" destId="{D5866503-F4B2-44CB-AF99-1270CB0AB9B9}" srcOrd="0" destOrd="0" presId="urn:microsoft.com/office/officeart/2008/layout/HorizontalMultiLevelHierarchy"/>
    <dgm:cxn modelId="{0C32A158-8C25-4489-890F-1C76B380EA5B}" type="presParOf" srcId="{D5866503-F4B2-44CB-AF99-1270CB0AB9B9}" destId="{CF4D4F37-A6FB-4F8B-8033-96C377E8FB13}" srcOrd="0" destOrd="0" presId="urn:microsoft.com/office/officeart/2008/layout/HorizontalMultiLevelHierarchy"/>
    <dgm:cxn modelId="{6D4095EF-65DE-45BD-8940-6F16F7ED4ABF}" type="presParOf" srcId="{D5866503-F4B2-44CB-AF99-1270CB0AB9B9}" destId="{E1F9DD7E-B26C-421B-8399-44F7ADF5202E}" srcOrd="1" destOrd="0" presId="urn:microsoft.com/office/officeart/2008/layout/HorizontalMultiLevelHierarchy"/>
    <dgm:cxn modelId="{56097A42-1B39-4C45-95C1-A1D0F1DF98D6}" type="presParOf" srcId="{E1F9DD7E-B26C-421B-8399-44F7ADF5202E}" destId="{3807B3DB-E455-4C22-9FC6-08AC2886766D}" srcOrd="0" destOrd="0" presId="urn:microsoft.com/office/officeart/2008/layout/HorizontalMultiLevelHierarchy"/>
    <dgm:cxn modelId="{75E14CE0-78A0-4186-9C19-EDB0DD546790}" type="presParOf" srcId="{3807B3DB-E455-4C22-9FC6-08AC2886766D}" destId="{D525263F-A023-4990-ACFD-96C312435833}" srcOrd="0" destOrd="0" presId="urn:microsoft.com/office/officeart/2008/layout/HorizontalMultiLevelHierarchy"/>
    <dgm:cxn modelId="{A6884E00-3C3A-4B06-A7AD-B9120F03F865}" type="presParOf" srcId="{E1F9DD7E-B26C-421B-8399-44F7ADF5202E}" destId="{CD8C8B02-D043-47D4-B32E-9B17342AABBD}" srcOrd="1" destOrd="0" presId="urn:microsoft.com/office/officeart/2008/layout/HorizontalMultiLevelHierarchy"/>
    <dgm:cxn modelId="{6A67C625-913B-480C-B9BD-9620A97B84A0}" type="presParOf" srcId="{CD8C8B02-D043-47D4-B32E-9B17342AABBD}" destId="{A62ABD00-4622-40A8-9315-15B8AFE2676A}" srcOrd="0" destOrd="0" presId="urn:microsoft.com/office/officeart/2008/layout/HorizontalMultiLevelHierarchy"/>
    <dgm:cxn modelId="{BC3022B7-9719-4286-8ED4-8F81087291A7}" type="presParOf" srcId="{CD8C8B02-D043-47D4-B32E-9B17342AABBD}" destId="{AE951E96-D5F4-44E4-9F5B-8C57F54B3AAB}" srcOrd="1" destOrd="0" presId="urn:microsoft.com/office/officeart/2008/layout/HorizontalMultiLevelHierarchy"/>
    <dgm:cxn modelId="{D9B3059B-3364-459B-A8DC-E381393AF0CF}" type="presParOf" srcId="{E1F9DD7E-B26C-421B-8399-44F7ADF5202E}" destId="{3DA93455-ED65-4668-AC6B-47CC256F627E}" srcOrd="2" destOrd="0" presId="urn:microsoft.com/office/officeart/2008/layout/HorizontalMultiLevelHierarchy"/>
    <dgm:cxn modelId="{CE33C894-99B5-4D81-8533-61BADC9C1E74}" type="presParOf" srcId="{3DA93455-ED65-4668-AC6B-47CC256F627E}" destId="{155E7A06-3E24-4078-BAA4-CD85B2A56A67}" srcOrd="0" destOrd="0" presId="urn:microsoft.com/office/officeart/2008/layout/HorizontalMultiLevelHierarchy"/>
    <dgm:cxn modelId="{48DBBB6C-4797-43FF-B36E-B57A71B68692}" type="presParOf" srcId="{E1F9DD7E-B26C-421B-8399-44F7ADF5202E}" destId="{4EA1BC8C-0046-4A81-AC06-1AAA1AC1170D}" srcOrd="3" destOrd="0" presId="urn:microsoft.com/office/officeart/2008/layout/HorizontalMultiLevelHierarchy"/>
    <dgm:cxn modelId="{5FE38260-7EED-48AC-89CC-0078C37E9FFB}" type="presParOf" srcId="{4EA1BC8C-0046-4A81-AC06-1AAA1AC1170D}" destId="{E31B6FAB-D172-4A5C-B447-81EFEA8C29B9}" srcOrd="0" destOrd="0" presId="urn:microsoft.com/office/officeart/2008/layout/HorizontalMultiLevelHierarchy"/>
    <dgm:cxn modelId="{CB872016-8859-4354-8636-2B97AB0ED252}" type="presParOf" srcId="{4EA1BC8C-0046-4A81-AC06-1AAA1AC1170D}" destId="{11E1381C-26A9-449F-B7C5-90D0FA818EA7}" srcOrd="1" destOrd="0" presId="urn:microsoft.com/office/officeart/2008/layout/HorizontalMultiLevelHierarchy"/>
    <dgm:cxn modelId="{FD1A3123-2480-432D-B018-8380EFE1DD8F}" type="presParOf" srcId="{E1F9DD7E-B26C-421B-8399-44F7ADF5202E}" destId="{9C577F67-4D56-4AAE-8063-0C76F7F5CDFB}" srcOrd="4" destOrd="0" presId="urn:microsoft.com/office/officeart/2008/layout/HorizontalMultiLevelHierarchy"/>
    <dgm:cxn modelId="{AB03E23C-E3B1-433F-85E8-A26BA6A85775}" type="presParOf" srcId="{9C577F67-4D56-4AAE-8063-0C76F7F5CDFB}" destId="{8C73BC59-3705-4F6F-87A6-115DE0444F23}" srcOrd="0" destOrd="0" presId="urn:microsoft.com/office/officeart/2008/layout/HorizontalMultiLevelHierarchy"/>
    <dgm:cxn modelId="{EF0B7E9F-D1C2-4C4F-A646-A241651350CD}" type="presParOf" srcId="{E1F9DD7E-B26C-421B-8399-44F7ADF5202E}" destId="{27815521-B31D-4531-B988-AC8488233EB3}" srcOrd="5" destOrd="0" presId="urn:microsoft.com/office/officeart/2008/layout/HorizontalMultiLevelHierarchy"/>
    <dgm:cxn modelId="{153DCB1E-7776-47A3-885C-0E9F540C34F9}" type="presParOf" srcId="{27815521-B31D-4531-B988-AC8488233EB3}" destId="{E6878843-0800-4A3B-88C0-D9051CAFDAAC}" srcOrd="0" destOrd="0" presId="urn:microsoft.com/office/officeart/2008/layout/HorizontalMultiLevelHierarchy"/>
    <dgm:cxn modelId="{94EB6A40-EE0A-4C17-A177-3DDC6CB9CFAD}" type="presParOf" srcId="{27815521-B31D-4531-B988-AC8488233EB3}" destId="{6F3A0BA6-DC11-4300-986F-312E2CBE45D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0D06B-F30A-431D-A70C-0CAECCAC4727}">
      <dsp:nvSpPr>
        <dsp:cNvPr id="0" name=""/>
        <dsp:cNvSpPr/>
      </dsp:nvSpPr>
      <dsp:spPr>
        <a:xfrm>
          <a:off x="1227" y="213139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10112A-C178-452B-A299-A121C312B80F}">
      <dsp:nvSpPr>
        <dsp:cNvPr id="0" name=""/>
        <dsp:cNvSpPr/>
      </dsp:nvSpPr>
      <dsp:spPr>
        <a:xfrm>
          <a:off x="480082" y="668051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6500" kern="1200"/>
            <a:t>Šta?</a:t>
          </a:r>
          <a:endParaRPr lang="en-US" sz="6500" kern="1200"/>
        </a:p>
      </dsp:txBody>
      <dsp:txXfrm>
        <a:off x="560236" y="748205"/>
        <a:ext cx="4149382" cy="2576345"/>
      </dsp:txXfrm>
    </dsp:sp>
    <dsp:sp modelId="{7D9F2C8D-215D-459F-8024-0C2EF58E598F}">
      <dsp:nvSpPr>
        <dsp:cNvPr id="0" name=""/>
        <dsp:cNvSpPr/>
      </dsp:nvSpPr>
      <dsp:spPr>
        <a:xfrm>
          <a:off x="5268627" y="213139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8BA39-CF2B-4D1F-8C65-04CBE5F4CBF4}">
      <dsp:nvSpPr>
        <dsp:cNvPr id="0" name=""/>
        <dsp:cNvSpPr/>
      </dsp:nvSpPr>
      <dsp:spPr>
        <a:xfrm>
          <a:off x="5747481" y="668051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6500" kern="1200"/>
            <a:t>Kako?</a:t>
          </a:r>
          <a:endParaRPr lang="en-US" sz="6500" kern="1200"/>
        </a:p>
      </dsp:txBody>
      <dsp:txXfrm>
        <a:off x="5827635" y="748205"/>
        <a:ext cx="4149382" cy="2576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FD825-0DFF-4864-9CEE-575132F9DC45}">
      <dsp:nvSpPr>
        <dsp:cNvPr id="0" name=""/>
        <dsp:cNvSpPr/>
      </dsp:nvSpPr>
      <dsp:spPr>
        <a:xfrm>
          <a:off x="0" y="98319"/>
          <a:ext cx="6572250" cy="608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600" kern="1200" dirty="0"/>
            <a:t>Obrazac 1*</a:t>
          </a:r>
          <a:endParaRPr lang="en-US" sz="2600" kern="1200" dirty="0"/>
        </a:p>
      </dsp:txBody>
      <dsp:txXfrm>
        <a:off x="29700" y="128019"/>
        <a:ext cx="6512850" cy="549000"/>
      </dsp:txXfrm>
    </dsp:sp>
    <dsp:sp modelId="{F3CF3177-3749-443C-B698-3A245B7CEE0F}">
      <dsp:nvSpPr>
        <dsp:cNvPr id="0" name=""/>
        <dsp:cNvSpPr/>
      </dsp:nvSpPr>
      <dsp:spPr>
        <a:xfrm>
          <a:off x="0" y="781599"/>
          <a:ext cx="6572250" cy="608400"/>
        </a:xfrm>
        <a:prstGeom prst="roundRect">
          <a:avLst/>
        </a:prstGeom>
        <a:solidFill>
          <a:schemeClr val="accent5">
            <a:hueOff val="-1425964"/>
            <a:satOff val="-2208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600" kern="1200" dirty="0"/>
            <a:t>Obrazac 2*</a:t>
          </a:r>
          <a:endParaRPr lang="en-US" sz="2600" kern="1200" dirty="0"/>
        </a:p>
      </dsp:txBody>
      <dsp:txXfrm>
        <a:off x="29700" y="811299"/>
        <a:ext cx="6512850" cy="549000"/>
      </dsp:txXfrm>
    </dsp:sp>
    <dsp:sp modelId="{A8A4A1B2-40F1-43E1-B6B5-BABAAC45F5E0}">
      <dsp:nvSpPr>
        <dsp:cNvPr id="0" name=""/>
        <dsp:cNvSpPr/>
      </dsp:nvSpPr>
      <dsp:spPr>
        <a:xfrm>
          <a:off x="0" y="1464879"/>
          <a:ext cx="6572250" cy="608400"/>
        </a:xfrm>
        <a:prstGeom prst="roundRect">
          <a:avLst/>
        </a:prstGeom>
        <a:solidFill>
          <a:schemeClr val="accent5">
            <a:hueOff val="-2851927"/>
            <a:satOff val="-4415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600" kern="1200" dirty="0"/>
            <a:t>Obrazac 3*</a:t>
          </a:r>
          <a:endParaRPr lang="en-US" sz="2600" kern="1200" dirty="0"/>
        </a:p>
      </dsp:txBody>
      <dsp:txXfrm>
        <a:off x="29700" y="1494579"/>
        <a:ext cx="6512850" cy="549000"/>
      </dsp:txXfrm>
    </dsp:sp>
    <dsp:sp modelId="{AC9B4779-BAFB-434E-A082-CB943F0EAE65}">
      <dsp:nvSpPr>
        <dsp:cNvPr id="0" name=""/>
        <dsp:cNvSpPr/>
      </dsp:nvSpPr>
      <dsp:spPr>
        <a:xfrm>
          <a:off x="0" y="2148159"/>
          <a:ext cx="6572250" cy="608400"/>
        </a:xfrm>
        <a:prstGeom prst="roundRect">
          <a:avLst/>
        </a:prstGeom>
        <a:solidFill>
          <a:schemeClr val="accent5">
            <a:hueOff val="-4277891"/>
            <a:satOff val="-6623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600" kern="1200"/>
            <a:t>Obrazac 4</a:t>
          </a:r>
          <a:endParaRPr lang="en-US" sz="2600" kern="1200"/>
        </a:p>
      </dsp:txBody>
      <dsp:txXfrm>
        <a:off x="29700" y="2177859"/>
        <a:ext cx="6512850" cy="549000"/>
      </dsp:txXfrm>
    </dsp:sp>
    <dsp:sp modelId="{2AC2A5CB-42A4-42A3-9500-333309C9D4C7}">
      <dsp:nvSpPr>
        <dsp:cNvPr id="0" name=""/>
        <dsp:cNvSpPr/>
      </dsp:nvSpPr>
      <dsp:spPr>
        <a:xfrm>
          <a:off x="0" y="2831440"/>
          <a:ext cx="6572250" cy="608400"/>
        </a:xfrm>
        <a:prstGeom prst="roundRect">
          <a:avLst/>
        </a:prstGeom>
        <a:solidFill>
          <a:schemeClr val="accent5">
            <a:hueOff val="-5703854"/>
            <a:satOff val="-8831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600" kern="1200"/>
            <a:t>Obrazac 5</a:t>
          </a:r>
          <a:endParaRPr lang="en-US" sz="2600" kern="1200"/>
        </a:p>
      </dsp:txBody>
      <dsp:txXfrm>
        <a:off x="29700" y="2861140"/>
        <a:ext cx="6512850" cy="549000"/>
      </dsp:txXfrm>
    </dsp:sp>
    <dsp:sp modelId="{42749527-564B-4993-832A-20CC9DD9283C}">
      <dsp:nvSpPr>
        <dsp:cNvPr id="0" name=""/>
        <dsp:cNvSpPr/>
      </dsp:nvSpPr>
      <dsp:spPr>
        <a:xfrm>
          <a:off x="0" y="3514720"/>
          <a:ext cx="6572250" cy="608400"/>
        </a:xfrm>
        <a:prstGeom prst="roundRect">
          <a:avLst/>
        </a:prstGeom>
        <a:solidFill>
          <a:schemeClr val="accent5">
            <a:hueOff val="-7129818"/>
            <a:satOff val="-11039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600" kern="1200"/>
            <a:t>Obrazac 6</a:t>
          </a:r>
          <a:endParaRPr lang="en-US" sz="2600" kern="1200"/>
        </a:p>
      </dsp:txBody>
      <dsp:txXfrm>
        <a:off x="29700" y="3544420"/>
        <a:ext cx="6512850" cy="549000"/>
      </dsp:txXfrm>
    </dsp:sp>
    <dsp:sp modelId="{53FE7AE0-7FC9-4BE7-B590-BF6EBEC33132}">
      <dsp:nvSpPr>
        <dsp:cNvPr id="0" name=""/>
        <dsp:cNvSpPr/>
      </dsp:nvSpPr>
      <dsp:spPr>
        <a:xfrm>
          <a:off x="0" y="4198000"/>
          <a:ext cx="6572250" cy="608400"/>
        </a:xfrm>
        <a:prstGeom prst="roundRect">
          <a:avLst/>
        </a:prstGeom>
        <a:solidFill>
          <a:schemeClr val="accent5">
            <a:hueOff val="-8555782"/>
            <a:satOff val="-13246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600" kern="1200"/>
            <a:t>Obrazac 7</a:t>
          </a:r>
          <a:endParaRPr lang="en-US" sz="2600" kern="1200"/>
        </a:p>
      </dsp:txBody>
      <dsp:txXfrm>
        <a:off x="29700" y="4227700"/>
        <a:ext cx="6512850" cy="549000"/>
      </dsp:txXfrm>
    </dsp:sp>
    <dsp:sp modelId="{E6386B70-2B1C-4AA6-B136-B3BCA2C5A9FB}">
      <dsp:nvSpPr>
        <dsp:cNvPr id="0" name=""/>
        <dsp:cNvSpPr/>
      </dsp:nvSpPr>
      <dsp:spPr>
        <a:xfrm>
          <a:off x="0" y="4881280"/>
          <a:ext cx="6572250" cy="608400"/>
        </a:xfrm>
        <a:prstGeom prst="roundRect">
          <a:avLst/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600" kern="1200"/>
            <a:t>Obrazac 8</a:t>
          </a:r>
          <a:endParaRPr lang="en-US" sz="2600" kern="1200"/>
        </a:p>
      </dsp:txBody>
      <dsp:txXfrm>
        <a:off x="29700" y="4910980"/>
        <a:ext cx="6512850" cy="549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F4800-7A61-4C6E-A226-E8BF8F4BC5C2}">
      <dsp:nvSpPr>
        <dsp:cNvPr id="0" name=""/>
        <dsp:cNvSpPr/>
      </dsp:nvSpPr>
      <dsp:spPr>
        <a:xfrm>
          <a:off x="0" y="0"/>
          <a:ext cx="9269306" cy="14827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500" kern="1200"/>
            <a:t>Opis deteta</a:t>
          </a:r>
          <a:endParaRPr lang="en-US" sz="3500" kern="1200"/>
        </a:p>
      </dsp:txBody>
      <dsp:txXfrm>
        <a:off x="43427" y="43427"/>
        <a:ext cx="7736815" cy="1395850"/>
      </dsp:txXfrm>
    </dsp:sp>
    <dsp:sp modelId="{3C458DC2-351F-46D1-944F-80EE8449BA36}">
      <dsp:nvSpPr>
        <dsp:cNvPr id="0" name=""/>
        <dsp:cNvSpPr/>
      </dsp:nvSpPr>
      <dsp:spPr>
        <a:xfrm>
          <a:off x="1635759" y="1812193"/>
          <a:ext cx="9269306" cy="14827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500" kern="1200"/>
            <a:t>Iz opisa deteta se „crpe“ informacije za Pedagoški profil</a:t>
          </a:r>
          <a:endParaRPr lang="en-US" sz="3500" kern="1200"/>
        </a:p>
      </dsp:txBody>
      <dsp:txXfrm>
        <a:off x="1679186" y="1855620"/>
        <a:ext cx="6582934" cy="1395850"/>
      </dsp:txXfrm>
    </dsp:sp>
    <dsp:sp modelId="{F8783502-C39D-4E0C-A68A-EE402B449736}">
      <dsp:nvSpPr>
        <dsp:cNvPr id="0" name=""/>
        <dsp:cNvSpPr/>
      </dsp:nvSpPr>
      <dsp:spPr>
        <a:xfrm>
          <a:off x="8305548" y="1165570"/>
          <a:ext cx="963757" cy="96375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522393" y="1165570"/>
        <a:ext cx="530067" cy="7252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4857E-3422-4512-996A-6DCA5558019F}">
      <dsp:nvSpPr>
        <dsp:cNvPr id="0" name=""/>
        <dsp:cNvSpPr/>
      </dsp:nvSpPr>
      <dsp:spPr>
        <a:xfrm>
          <a:off x="0" y="40948"/>
          <a:ext cx="10905066" cy="585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500" kern="1200" dirty="0"/>
            <a:t>Učenje i kako uči </a:t>
          </a:r>
          <a:endParaRPr lang="en-US" sz="2500" kern="1200" dirty="0"/>
        </a:p>
      </dsp:txBody>
      <dsp:txXfrm>
        <a:off x="28557" y="69505"/>
        <a:ext cx="10847952" cy="527886"/>
      </dsp:txXfrm>
    </dsp:sp>
    <dsp:sp modelId="{29E1CF7F-EF6D-44FA-8C96-5BB123216E61}">
      <dsp:nvSpPr>
        <dsp:cNvPr id="0" name=""/>
        <dsp:cNvSpPr/>
      </dsp:nvSpPr>
      <dsp:spPr>
        <a:xfrm>
          <a:off x="0" y="697949"/>
          <a:ext cx="10905066" cy="585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500" kern="1200"/>
            <a:t>Socijalne veštine</a:t>
          </a:r>
          <a:endParaRPr lang="en-US" sz="2500" kern="1200"/>
        </a:p>
      </dsp:txBody>
      <dsp:txXfrm>
        <a:off x="28557" y="726506"/>
        <a:ext cx="10847952" cy="527886"/>
      </dsp:txXfrm>
    </dsp:sp>
    <dsp:sp modelId="{11C89A80-A3AC-4A70-B3F3-F09BE6AA0BCD}">
      <dsp:nvSpPr>
        <dsp:cNvPr id="0" name=""/>
        <dsp:cNvSpPr/>
      </dsp:nvSpPr>
      <dsp:spPr>
        <a:xfrm>
          <a:off x="0" y="1354949"/>
          <a:ext cx="10905066" cy="585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500" kern="1200"/>
            <a:t>Komunikacijske veštine</a:t>
          </a:r>
          <a:endParaRPr lang="en-US" sz="2500" kern="1200"/>
        </a:p>
      </dsp:txBody>
      <dsp:txXfrm>
        <a:off x="28557" y="1383506"/>
        <a:ext cx="10847952" cy="527886"/>
      </dsp:txXfrm>
    </dsp:sp>
    <dsp:sp modelId="{AB3F9B28-643C-4DE2-A863-375C498DA0CD}">
      <dsp:nvSpPr>
        <dsp:cNvPr id="0" name=""/>
        <dsp:cNvSpPr/>
      </dsp:nvSpPr>
      <dsp:spPr>
        <a:xfrm>
          <a:off x="0" y="2011949"/>
          <a:ext cx="10905066" cy="585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500" kern="1200"/>
            <a:t>Samostalnost i briga o sebi</a:t>
          </a:r>
          <a:endParaRPr lang="en-US" sz="2500" kern="1200"/>
        </a:p>
      </dsp:txBody>
      <dsp:txXfrm>
        <a:off x="28557" y="2040506"/>
        <a:ext cx="10847952" cy="527886"/>
      </dsp:txXfrm>
    </dsp:sp>
    <dsp:sp modelId="{2CFF3C64-E3CB-4084-AD09-29C8167857CF}">
      <dsp:nvSpPr>
        <dsp:cNvPr id="0" name=""/>
        <dsp:cNvSpPr/>
      </dsp:nvSpPr>
      <dsp:spPr>
        <a:xfrm>
          <a:off x="0" y="2668948"/>
          <a:ext cx="10905066" cy="5850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500" kern="1200"/>
            <a:t>Uticaj okruženja</a:t>
          </a:r>
          <a:endParaRPr lang="en-US" sz="2500" kern="1200"/>
        </a:p>
      </dsp:txBody>
      <dsp:txXfrm>
        <a:off x="28557" y="2697505"/>
        <a:ext cx="10847952" cy="5278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77F67-4D56-4AAE-8063-0C76F7F5CDFB}">
      <dsp:nvSpPr>
        <dsp:cNvPr id="0" name=""/>
        <dsp:cNvSpPr/>
      </dsp:nvSpPr>
      <dsp:spPr>
        <a:xfrm>
          <a:off x="3578325" y="1966118"/>
          <a:ext cx="490114" cy="933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057" y="0"/>
              </a:lnTo>
              <a:lnTo>
                <a:pt x="245057" y="933906"/>
              </a:lnTo>
              <a:lnTo>
                <a:pt x="490114" y="9339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97014" y="2406704"/>
        <a:ext cx="52735" cy="52735"/>
      </dsp:txXfrm>
    </dsp:sp>
    <dsp:sp modelId="{3DA93455-ED65-4668-AC6B-47CC256F627E}">
      <dsp:nvSpPr>
        <dsp:cNvPr id="0" name=""/>
        <dsp:cNvSpPr/>
      </dsp:nvSpPr>
      <dsp:spPr>
        <a:xfrm>
          <a:off x="3578325" y="1920398"/>
          <a:ext cx="4901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0114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11129" y="1953865"/>
        <a:ext cx="24505" cy="24505"/>
      </dsp:txXfrm>
    </dsp:sp>
    <dsp:sp modelId="{3807B3DB-E455-4C22-9FC6-08AC2886766D}">
      <dsp:nvSpPr>
        <dsp:cNvPr id="0" name=""/>
        <dsp:cNvSpPr/>
      </dsp:nvSpPr>
      <dsp:spPr>
        <a:xfrm>
          <a:off x="3578325" y="1032212"/>
          <a:ext cx="490114" cy="933906"/>
        </a:xfrm>
        <a:custGeom>
          <a:avLst/>
          <a:gdLst/>
          <a:ahLst/>
          <a:cxnLst/>
          <a:rect l="0" t="0" r="0" b="0"/>
          <a:pathLst>
            <a:path>
              <a:moveTo>
                <a:pt x="0" y="933906"/>
              </a:moveTo>
              <a:lnTo>
                <a:pt x="245057" y="933906"/>
              </a:lnTo>
              <a:lnTo>
                <a:pt x="245057" y="0"/>
              </a:lnTo>
              <a:lnTo>
                <a:pt x="49011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97014" y="1472797"/>
        <a:ext cx="52735" cy="52735"/>
      </dsp:txXfrm>
    </dsp:sp>
    <dsp:sp modelId="{CF4D4F37-A6FB-4F8B-8033-96C377E8FB13}">
      <dsp:nvSpPr>
        <dsp:cNvPr id="0" name=""/>
        <dsp:cNvSpPr/>
      </dsp:nvSpPr>
      <dsp:spPr>
        <a:xfrm rot="16200000">
          <a:off x="1238644" y="1592555"/>
          <a:ext cx="3932237" cy="747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5100" kern="1200" dirty="0"/>
            <a:t>Vrste IOP-a </a:t>
          </a:r>
          <a:endParaRPr lang="en-US" sz="5100" kern="1200" dirty="0"/>
        </a:p>
      </dsp:txBody>
      <dsp:txXfrm>
        <a:off x="1238644" y="1592555"/>
        <a:ext cx="3932237" cy="747125"/>
      </dsp:txXfrm>
    </dsp:sp>
    <dsp:sp modelId="{A62ABD00-4622-40A8-9315-15B8AFE2676A}">
      <dsp:nvSpPr>
        <dsp:cNvPr id="0" name=""/>
        <dsp:cNvSpPr/>
      </dsp:nvSpPr>
      <dsp:spPr>
        <a:xfrm>
          <a:off x="4068439" y="658649"/>
          <a:ext cx="3029958" cy="747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800" kern="1200" dirty="0"/>
            <a:t>IOP 1 prilagođen </a:t>
          </a:r>
          <a:endParaRPr lang="en-US" sz="2800" kern="1200" dirty="0"/>
        </a:p>
      </dsp:txBody>
      <dsp:txXfrm>
        <a:off x="4068439" y="658649"/>
        <a:ext cx="3029958" cy="747125"/>
      </dsp:txXfrm>
    </dsp:sp>
    <dsp:sp modelId="{E31B6FAB-D172-4A5C-B447-81EFEA8C29B9}">
      <dsp:nvSpPr>
        <dsp:cNvPr id="0" name=""/>
        <dsp:cNvSpPr/>
      </dsp:nvSpPr>
      <dsp:spPr>
        <a:xfrm>
          <a:off x="4068439" y="1592555"/>
          <a:ext cx="3107249" cy="747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800" kern="1200" dirty="0"/>
            <a:t>IOP 2 izmenjen </a:t>
          </a:r>
          <a:endParaRPr lang="en-US" sz="2800" kern="1200" dirty="0"/>
        </a:p>
      </dsp:txBody>
      <dsp:txXfrm>
        <a:off x="4068439" y="1592555"/>
        <a:ext cx="3107249" cy="747125"/>
      </dsp:txXfrm>
    </dsp:sp>
    <dsp:sp modelId="{E6878843-0800-4A3B-88C0-D9051CAFDAAC}">
      <dsp:nvSpPr>
        <dsp:cNvPr id="0" name=""/>
        <dsp:cNvSpPr/>
      </dsp:nvSpPr>
      <dsp:spPr>
        <a:xfrm>
          <a:off x="4068439" y="2526462"/>
          <a:ext cx="3158760" cy="747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800" kern="1200" dirty="0"/>
            <a:t>IOP 3 proširen</a:t>
          </a:r>
          <a:endParaRPr lang="en-US" sz="2800" kern="1200" dirty="0"/>
        </a:p>
      </dsp:txBody>
      <dsp:txXfrm>
        <a:off x="4068439" y="2526462"/>
        <a:ext cx="3158760" cy="747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9B15-7AFB-4608-8DCA-5A0450D0ADF6}" type="datetimeFigureOut">
              <a:rPr lang="sr-Latn-RS" smtClean="0"/>
              <a:t>20.12.2021.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D32A83BC-CC72-40C9-92D8-DDFAA69DB5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08878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9B15-7AFB-4608-8DCA-5A0450D0ADF6}" type="datetimeFigureOut">
              <a:rPr lang="sr-Latn-RS" smtClean="0"/>
              <a:t>20.12.2021.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83BC-CC72-40C9-92D8-DDFAA69DB5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88927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9B15-7AFB-4608-8DCA-5A0450D0ADF6}" type="datetimeFigureOut">
              <a:rPr lang="sr-Latn-RS" smtClean="0"/>
              <a:t>20.12.2021.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83BC-CC72-40C9-92D8-DDFAA69DB5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27112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9B15-7AFB-4608-8DCA-5A0450D0ADF6}" type="datetimeFigureOut">
              <a:rPr lang="sr-Latn-RS" smtClean="0"/>
              <a:t>20.12.2021.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83BC-CC72-40C9-92D8-DDFAA69DB5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4878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9B15-7AFB-4608-8DCA-5A0450D0ADF6}" type="datetimeFigureOut">
              <a:rPr lang="sr-Latn-RS" smtClean="0"/>
              <a:t>20.12.2021.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83BC-CC72-40C9-92D8-DDFAA69DB5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06893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EE99B15-7AFB-4608-8DCA-5A0450D0ADF6}" type="datetimeFigureOut">
              <a:rPr lang="sr-Latn-RS" smtClean="0"/>
              <a:t>20.12.2021.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sr-Latn-R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32A83BC-CC72-40C9-92D8-DDFAA69DB5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8471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9B15-7AFB-4608-8DCA-5A0450D0ADF6}" type="datetimeFigureOut">
              <a:rPr lang="sr-Latn-RS" smtClean="0"/>
              <a:t>20.12.2021.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83BC-CC72-40C9-92D8-DDFAA69DB5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3333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9B15-7AFB-4608-8DCA-5A0450D0ADF6}" type="datetimeFigureOut">
              <a:rPr lang="sr-Latn-RS" smtClean="0"/>
              <a:t>20.12.2021.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83BC-CC72-40C9-92D8-DDFAA69DB5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0464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9B15-7AFB-4608-8DCA-5A0450D0ADF6}" type="datetimeFigureOut">
              <a:rPr lang="sr-Latn-RS" smtClean="0"/>
              <a:t>20.12.2021.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83BC-CC72-40C9-92D8-DDFAA69DB5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5037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9B15-7AFB-4608-8DCA-5A0450D0ADF6}" type="datetimeFigureOut">
              <a:rPr lang="sr-Latn-RS" smtClean="0"/>
              <a:t>20.12.2021.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83BC-CC72-40C9-92D8-DDFAA69DB5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8340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9B15-7AFB-4608-8DCA-5A0450D0ADF6}" type="datetimeFigureOut">
              <a:rPr lang="sr-Latn-RS" smtClean="0"/>
              <a:t>20.12.2021.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83BC-CC72-40C9-92D8-DDFAA69DB5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48932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9B15-7AFB-4608-8DCA-5A0450D0ADF6}" type="datetimeFigureOut">
              <a:rPr lang="sr-Latn-RS" smtClean="0"/>
              <a:t>20.12.2021.</a:t>
            </a:fld>
            <a:endParaRPr lang="sr-Latn-R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83BC-CC72-40C9-92D8-DDFAA69DB5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558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EE99B15-7AFB-4608-8DCA-5A0450D0ADF6}" type="datetimeFigureOut">
              <a:rPr lang="sr-Latn-RS" smtClean="0"/>
              <a:t>20.12.2021.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D32A83BC-CC72-40C9-92D8-DDFAA69DB5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5495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microsoft.com/office/2007/relationships/hdphoto" Target="../media/hdphoto2.wdp"/><Relationship Id="rId7" Type="http://schemas.openxmlformats.org/officeDocument/2006/relationships/diagramLayout" Target="../diagrams/layou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microsoft.com/office/2007/relationships/hdphoto" Target="../media/hdphoto1.wdp"/><Relationship Id="rId10" Type="http://schemas.microsoft.com/office/2007/relationships/diagramDrawing" Target="../diagrams/drawing3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microsoft.com/office/2007/relationships/hdphoto" Target="../media/hdphoto2.wdp"/><Relationship Id="rId7" Type="http://schemas.openxmlformats.org/officeDocument/2006/relationships/diagramLayout" Target="../diagrams/layou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microsoft.com/office/2007/relationships/hdphoto" Target="../media/hdphoto1.wdp"/><Relationship Id="rId10" Type="http://schemas.microsoft.com/office/2007/relationships/diagramDrawing" Target="../diagrams/drawing4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0444EF-D9A2-4A87-94C3-426E70E8B2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Uvod u inkluziju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04E2B1A-E979-4C70-87A1-93EF4EC4C7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2021.</a:t>
            </a:r>
          </a:p>
        </p:txBody>
      </p:sp>
    </p:spTree>
    <p:extLst>
      <p:ext uri="{BB962C8B-B14F-4D97-AF65-F5344CB8AC3E}">
        <p14:creationId xmlns:p14="http://schemas.microsoft.com/office/powerpoint/2010/main" val="106856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AC010-2AF5-4314-8AA3-8E43AE025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484632"/>
            <a:ext cx="3677264" cy="1609344"/>
          </a:xfrm>
        </p:spPr>
        <p:txBody>
          <a:bodyPr>
            <a:normAutofit/>
          </a:bodyPr>
          <a:lstStyle/>
          <a:p>
            <a:r>
              <a:rPr lang="sr-Latn-RS" sz="2500" dirty="0">
                <a:solidFill>
                  <a:srgbClr val="0070C0"/>
                </a:solidFill>
              </a:rPr>
              <a:t>Identifikovane prioritetne oblasti za pružanje podrške</a:t>
            </a:r>
            <a:br>
              <a:rPr lang="sr-Latn-RS" sz="2500" dirty="0">
                <a:solidFill>
                  <a:srgbClr val="0070C0"/>
                </a:solidFill>
              </a:rPr>
            </a:br>
            <a:endParaRPr lang="sr-Latn-RS" sz="25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FC02AC-B1DB-4537-AEAA-181F53877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014854"/>
            <a:ext cx="6912217" cy="483855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F3612AD-18A4-4A84-9ED4-8A456E57B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5" y="2121408"/>
            <a:ext cx="3677263" cy="4092579"/>
          </a:xfrm>
        </p:spPr>
        <p:txBody>
          <a:bodyPr>
            <a:normAutofit/>
          </a:bodyPr>
          <a:lstStyle/>
          <a:p>
            <a:r>
              <a:rPr lang="sr-Latn-RS" sz="1600" dirty="0" err="1"/>
              <a:t>Gausova</a:t>
            </a:r>
            <a:r>
              <a:rPr lang="sr-Latn-RS" sz="1600" dirty="0"/>
              <a:t> kriva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3604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19341-C230-4542-A19B-2F31ED6A5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484632"/>
            <a:ext cx="3677264" cy="1609344"/>
          </a:xfrm>
        </p:spPr>
        <p:txBody>
          <a:bodyPr>
            <a:normAutofit/>
          </a:bodyPr>
          <a:lstStyle/>
          <a:p>
            <a:r>
              <a:rPr lang="sr-Latn-RS" sz="2500" dirty="0"/>
              <a:t>Identifikovane </a:t>
            </a:r>
            <a:r>
              <a:rPr lang="sr-Latn-RS" sz="2500" dirty="0">
                <a:solidFill>
                  <a:srgbClr val="0070C0"/>
                </a:solidFill>
              </a:rPr>
              <a:t>prioritetne</a:t>
            </a:r>
            <a:r>
              <a:rPr lang="sr-Latn-RS" sz="2500" dirty="0"/>
              <a:t> oblasti za pružanje podrške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0C460E-0A93-415D-A7CC-C8AD677DBD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46" r="23891" b="1"/>
          <a:stretch/>
        </p:blipFill>
        <p:spPr>
          <a:xfrm>
            <a:off x="648930" y="819615"/>
            <a:ext cx="6700423" cy="558810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503287-AA92-4C09-AEB8-01D676935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5" y="2121408"/>
            <a:ext cx="3677263" cy="4092579"/>
          </a:xfrm>
        </p:spPr>
        <p:txBody>
          <a:bodyPr>
            <a:normAutofit/>
          </a:bodyPr>
          <a:lstStyle/>
          <a:p>
            <a:r>
              <a:rPr lang="sr-Latn-RS" sz="1600" dirty="0"/>
              <a:t>Jake strane</a:t>
            </a:r>
          </a:p>
          <a:p>
            <a:r>
              <a:rPr lang="sr-Latn-RS" sz="1600" dirty="0"/>
              <a:t>„Osrednji“ kapaciteti</a:t>
            </a:r>
          </a:p>
          <a:p>
            <a:r>
              <a:rPr lang="sr-Latn-RS" sz="1600" dirty="0"/>
              <a:t>Slabosti</a:t>
            </a:r>
          </a:p>
          <a:p>
            <a:endParaRPr lang="sr-Latn-RS" sz="1600" dirty="0"/>
          </a:p>
          <a:p>
            <a:r>
              <a:rPr lang="sr-Latn-RS" sz="1600" b="1" dirty="0">
                <a:solidFill>
                  <a:srgbClr val="FFC000"/>
                </a:solidFill>
              </a:rPr>
              <a:t>„ZLATAN SREDINA“</a:t>
            </a:r>
          </a:p>
          <a:p>
            <a:endParaRPr lang="sr-Latn-RS" sz="1600" b="1" dirty="0">
              <a:solidFill>
                <a:srgbClr val="FFC000"/>
              </a:solidFill>
            </a:endParaRPr>
          </a:p>
          <a:p>
            <a:r>
              <a:rPr lang="sr-Latn-RS" sz="1600" b="1" dirty="0">
                <a:solidFill>
                  <a:srgbClr val="0070C0"/>
                </a:solidFill>
              </a:rPr>
              <a:t>1-2 OBLASTI PRIRORITETA</a:t>
            </a:r>
          </a:p>
          <a:p>
            <a:endParaRPr lang="sr-Latn-RS" sz="1600" b="1" dirty="0">
              <a:solidFill>
                <a:srgbClr val="0070C0"/>
              </a:solidFill>
            </a:endParaRPr>
          </a:p>
          <a:p>
            <a:r>
              <a:rPr lang="sr-Latn-RS" sz="1600" b="1" dirty="0">
                <a:solidFill>
                  <a:srgbClr val="00B050"/>
                </a:solidFill>
              </a:rPr>
              <a:t>ZNR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A65C15-85DA-4C7F-BDF6-F4AFB79CF89B}"/>
              </a:ext>
            </a:extLst>
          </p:cNvPr>
          <p:cNvSpPr txBox="1"/>
          <p:nvPr/>
        </p:nvSpPr>
        <p:spPr>
          <a:xfrm rot="2440286">
            <a:off x="4999537" y="3686211"/>
            <a:ext cx="2535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b="1" dirty="0">
                <a:solidFill>
                  <a:srgbClr val="FFC000"/>
                </a:solidFill>
              </a:rPr>
              <a:t>„ZLATAN SREDINA</a:t>
            </a:r>
            <a:r>
              <a:rPr lang="sr-Latn-RS" dirty="0"/>
              <a:t>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9C3994-91B8-422C-A287-B37688BBD731}"/>
              </a:ext>
            </a:extLst>
          </p:cNvPr>
          <p:cNvSpPr txBox="1"/>
          <p:nvPr/>
        </p:nvSpPr>
        <p:spPr>
          <a:xfrm rot="19672853">
            <a:off x="508784" y="3550361"/>
            <a:ext cx="2535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dirty="0"/>
              <a:t>„</a:t>
            </a:r>
            <a:r>
              <a:rPr lang="sr-Latn-RS" b="1" dirty="0">
                <a:solidFill>
                  <a:srgbClr val="FFC000"/>
                </a:solidFill>
              </a:rPr>
              <a:t>ZLATAN SREDINA“</a:t>
            </a:r>
          </a:p>
        </p:txBody>
      </p:sp>
    </p:spTree>
    <p:extLst>
      <p:ext uri="{BB962C8B-B14F-4D97-AF65-F5344CB8AC3E}">
        <p14:creationId xmlns:p14="http://schemas.microsoft.com/office/powerpoint/2010/main" val="2790735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04487" y="643467"/>
            <a:ext cx="6253571" cy="33798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5000"/>
              </a:lnSpc>
            </a:pPr>
            <a:r>
              <a:rPr lang="en-US" sz="4200" dirty="0" err="1"/>
              <a:t>Radoznalost</a:t>
            </a:r>
            <a:br>
              <a:rPr lang="en-US" sz="4200" dirty="0"/>
            </a:br>
            <a:r>
              <a:rPr lang="en-US" sz="4200" dirty="0" err="1"/>
              <a:t>Saradnja</a:t>
            </a:r>
            <a:br>
              <a:rPr lang="en-US" sz="4200" dirty="0"/>
            </a:br>
            <a:r>
              <a:rPr lang="en-US" sz="4200" dirty="0" err="1"/>
              <a:t>Istrajnost</a:t>
            </a:r>
            <a:br>
              <a:rPr lang="en-US" sz="4200" dirty="0"/>
            </a:br>
            <a:r>
              <a:rPr lang="en-US" sz="4200" dirty="0" err="1"/>
              <a:t>Odgovornost</a:t>
            </a:r>
            <a:r>
              <a:rPr lang="en-US" sz="4200" dirty="0"/>
              <a:t> </a:t>
            </a:r>
            <a:br>
              <a:rPr lang="en-US" sz="4200" dirty="0"/>
            </a:br>
            <a:endParaRPr lang="en-US" sz="4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13709" y="4470840"/>
            <a:ext cx="6244349" cy="17436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spcBef>
                <a:spcPts val="930"/>
              </a:spcBef>
            </a:pPr>
            <a:r>
              <a:rPr lang="en-US" sz="2400" dirty="0" err="1"/>
              <a:t>Dispozicije</a:t>
            </a:r>
            <a:r>
              <a:rPr lang="en-US" sz="2400" dirty="0"/>
              <a:t> (</a:t>
            </a:r>
            <a:r>
              <a:rPr lang="en-US" sz="2400" dirty="0" err="1"/>
              <a:t>preduslovi</a:t>
            </a:r>
            <a:r>
              <a:rPr lang="en-US" sz="2400" dirty="0"/>
              <a:t>) za </a:t>
            </a:r>
            <a:r>
              <a:rPr lang="en-US" sz="2400" dirty="0" err="1"/>
              <a:t>učenje</a:t>
            </a:r>
            <a:r>
              <a:rPr lang="en-US" sz="2400" dirty="0"/>
              <a:t> (GU)</a:t>
            </a:r>
            <a:endParaRPr lang="sr-Latn-RS" sz="2400" dirty="0"/>
          </a:p>
          <a:p>
            <a:pPr algn="l">
              <a:spcBef>
                <a:spcPts val="930"/>
              </a:spcBef>
            </a:pPr>
            <a:r>
              <a:rPr lang="sr-Latn-RS" sz="2400" dirty="0">
                <a:solidFill>
                  <a:srgbClr val="0070C0"/>
                </a:solidFill>
              </a:rPr>
              <a:t>PP - Učenje i kako uči: </a:t>
            </a:r>
            <a:r>
              <a:rPr lang="en-US" sz="2400" dirty="0" err="1">
                <a:solidFill>
                  <a:srgbClr val="0070C0"/>
                </a:solidFill>
              </a:rPr>
              <a:t>izdvojiti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važne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činjenice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o </a:t>
            </a:r>
            <a:r>
              <a:rPr lang="en-US" sz="2400" b="1" dirty="0" err="1">
                <a:solidFill>
                  <a:srgbClr val="0070C0"/>
                </a:solidFill>
              </a:rPr>
              <a:t>načinima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delanja</a:t>
            </a:r>
            <a:r>
              <a:rPr lang="en-US" sz="2400" b="1" dirty="0">
                <a:solidFill>
                  <a:srgbClr val="0070C0"/>
                </a:solidFill>
              </a:rPr>
              <a:t> u </a:t>
            </a:r>
            <a:r>
              <a:rPr lang="en-US" sz="2400" b="1" dirty="0" err="1">
                <a:solidFill>
                  <a:srgbClr val="0070C0"/>
                </a:solidFill>
              </a:rPr>
              <a:t>situacijama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učenja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razvoju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dispozicija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55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dirty="0"/>
              <a:t>Mere individualizacije </a:t>
            </a:r>
            <a:br>
              <a:rPr lang="sr-Latn-R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3600" dirty="0"/>
              <a:t>Individualno  i  individualizovano </a:t>
            </a:r>
            <a:endParaRPr lang="en-US" sz="3600" dirty="0"/>
          </a:p>
        </p:txBody>
      </p:sp>
      <p:sp>
        <p:nvSpPr>
          <p:cNvPr id="4" name="Not Equal 3"/>
          <p:cNvSpPr/>
          <p:nvPr/>
        </p:nvSpPr>
        <p:spPr>
          <a:xfrm>
            <a:off x="4940491" y="3616656"/>
            <a:ext cx="5186148" cy="2347415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393508">
            <a:off x="841449" y="3731777"/>
            <a:ext cx="3513899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sr-Latn-RS" sz="2400" b="1" dirty="0"/>
              <a:t>Prilagođavanje: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RS" sz="2400" dirty="0"/>
              <a:t>Prostora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RS" sz="2400" dirty="0"/>
              <a:t>Metodičkih elemenata</a:t>
            </a:r>
          </a:p>
        </p:txBody>
      </p:sp>
    </p:spTree>
    <p:extLst>
      <p:ext uri="{BB962C8B-B14F-4D97-AF65-F5344CB8AC3E}">
        <p14:creationId xmlns:p14="http://schemas.microsoft.com/office/powerpoint/2010/main" val="1310455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C437329-6748-4A55-B6DD-30D98DCC7CC9}"/>
              </a:ext>
            </a:extLst>
          </p:cNvPr>
          <p:cNvGraphicFramePr>
            <a:graphicFrameLocks noGrp="1"/>
          </p:cNvGraphicFramePr>
          <p:nvPr/>
        </p:nvGraphicFramePr>
        <p:xfrm>
          <a:off x="876469" y="1101834"/>
          <a:ext cx="10439065" cy="4654335"/>
        </p:xfrm>
        <a:graphic>
          <a:graphicData uri="http://schemas.openxmlformats.org/drawingml/2006/table">
            <a:tbl>
              <a:tblPr firstRow="1" firstCol="1" bandRow="1"/>
              <a:tblGrid>
                <a:gridCol w="2253321">
                  <a:extLst>
                    <a:ext uri="{9D8B030D-6E8A-4147-A177-3AD203B41FA5}">
                      <a16:colId xmlns:a16="http://schemas.microsoft.com/office/drawing/2014/main" val="3886116164"/>
                    </a:ext>
                  </a:extLst>
                </a:gridCol>
                <a:gridCol w="1807420">
                  <a:extLst>
                    <a:ext uri="{9D8B030D-6E8A-4147-A177-3AD203B41FA5}">
                      <a16:colId xmlns:a16="http://schemas.microsoft.com/office/drawing/2014/main" val="1831559498"/>
                    </a:ext>
                  </a:extLst>
                </a:gridCol>
                <a:gridCol w="3189162">
                  <a:extLst>
                    <a:ext uri="{9D8B030D-6E8A-4147-A177-3AD203B41FA5}">
                      <a16:colId xmlns:a16="http://schemas.microsoft.com/office/drawing/2014/main" val="1120355021"/>
                    </a:ext>
                  </a:extLst>
                </a:gridCol>
                <a:gridCol w="1649593">
                  <a:extLst>
                    <a:ext uri="{9D8B030D-6E8A-4147-A177-3AD203B41FA5}">
                      <a16:colId xmlns:a16="http://schemas.microsoft.com/office/drawing/2014/main" val="2918511130"/>
                    </a:ext>
                  </a:extLst>
                </a:gridCol>
                <a:gridCol w="1539569">
                  <a:extLst>
                    <a:ext uri="{9D8B030D-6E8A-4147-A177-3AD203B41FA5}">
                      <a16:colId xmlns:a16="http://schemas.microsoft.com/office/drawing/2014/main" val="32301018"/>
                    </a:ext>
                  </a:extLst>
                </a:gridCol>
              </a:tblGrid>
              <a:tr h="371582">
                <a:tc gridSpan="5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Procena potreba za podrškom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289" marR="109289" marT="54644" marB="546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295788"/>
                  </a:ext>
                </a:extLst>
              </a:tr>
              <a:tr h="65618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Mere/vrsta podrške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 koje aktivnosti, odnosno predmete/oblasti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Kratak opis mere/vrste podrške 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Cilj pružanja podrške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Realizuje i prati (ko, kada)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576629"/>
                  </a:ext>
                </a:extLst>
              </a:tr>
              <a:tr h="656188">
                <a:tc>
                  <a:txBody>
                    <a:bodyPr/>
                    <a:lstStyle/>
                    <a:p>
                      <a:pPr indent="9144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Prilagođavanje</a:t>
                      </a:r>
                      <a:r>
                        <a:rPr lang="en-US" sz="1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i="0" u="none" strike="noStrike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metoda</a:t>
                      </a:r>
                      <a:r>
                        <a:rPr lang="en-US" sz="1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b="1" i="0" u="none" strike="noStrike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materijala</a:t>
                      </a:r>
                      <a:r>
                        <a:rPr lang="en-US" sz="1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i="0" u="none" strike="noStrike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i="0" u="none" strike="noStrike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učila</a:t>
                      </a:r>
                      <a:r>
                        <a:rPr lang="en-US" sz="1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indent="9144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(mere </a:t>
                      </a:r>
                      <a:r>
                        <a:rPr lang="en-US" sz="1300" b="1" i="0" u="none" strike="noStrike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individualizacije</a:t>
                      </a:r>
                      <a:r>
                        <a:rPr lang="en-US" sz="1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632352"/>
                  </a:ext>
                </a:extLst>
              </a:tr>
              <a:tr h="165800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Prilagođavanje prostora/uslova u kojima se aktivnosti odnosno učenje odvija 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(npr. otklanjanje fizičkih barijera, specifična organizacija i raspored aktivnosti i sl.)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278086"/>
                  </a:ext>
                </a:extLst>
              </a:tr>
              <a:tr h="85655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Prilagođavanje načina praćenja razvoja deteta, odnosno provere postignuća i ocenjivanja učenika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732005"/>
                  </a:ext>
                </a:extLst>
              </a:tr>
              <a:tr h="455825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Ostale mere podrške 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(ukoliko ih ima, navesti)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67" marR="81967" marT="113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2446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693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73487"/>
            <a:ext cx="10058400" cy="1107583"/>
          </a:xfrm>
        </p:spPr>
        <p:txBody>
          <a:bodyPr>
            <a:normAutofit fontScale="90000"/>
          </a:bodyPr>
          <a:lstStyle/>
          <a:p>
            <a:r>
              <a:rPr lang="sr-Latn-RS" dirty="0"/>
              <a:t>Individualni obrazovni plan (IOP)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940148"/>
            <a:ext cx="10058400" cy="3094892"/>
          </a:xfrm>
        </p:spPr>
        <p:txBody>
          <a:bodyPr>
            <a:normAutofit/>
          </a:bodyPr>
          <a:lstStyle/>
          <a:p>
            <a:r>
              <a:rPr lang="sr-Latn-RS" sz="2400" dirty="0"/>
              <a:t>IOP je </a:t>
            </a:r>
            <a:r>
              <a:rPr lang="sr-Latn-RS" sz="2400" b="1" dirty="0"/>
              <a:t>pisani dokument </a:t>
            </a:r>
            <a:r>
              <a:rPr lang="sr-Latn-RS" sz="2400" dirty="0"/>
              <a:t>ustanove, kojim se </a:t>
            </a:r>
            <a:r>
              <a:rPr lang="sr-Latn-RS" sz="2400" b="1" dirty="0"/>
              <a:t>planira dodatna podrška </a:t>
            </a:r>
            <a:r>
              <a:rPr lang="sr-Latn-RS" sz="2400" dirty="0"/>
              <a:t>u vaspitanju i obrazovanju deteta, </a:t>
            </a:r>
            <a:r>
              <a:rPr lang="sr-Latn-RS" sz="2400" b="1" dirty="0"/>
              <a:t>ako prethodno prilagođavanje i otklanjanje </a:t>
            </a:r>
            <a:r>
              <a:rPr lang="sr-Latn-RS" sz="2400" dirty="0"/>
              <a:t>fizičkih i komunikacijskih </a:t>
            </a:r>
            <a:r>
              <a:rPr lang="sr-Latn-RS" sz="2400" b="1" dirty="0"/>
              <a:t>prepreka nije dovelo do napretka u učenju</a:t>
            </a:r>
            <a:r>
              <a:rPr lang="sr-Latn-RS" sz="2400" dirty="0"/>
              <a:t>, odnosno do zadovoljavanja vaspitno-obrazovnih potreba deteta (</a:t>
            </a:r>
            <a:r>
              <a:rPr lang="sr-Latn-RS" sz="2400" i="1" dirty="0"/>
              <a:t>Pravilnik o bližim uputstvima za utvrđivanje prava na individualni obrazovni plan, njegovu primenu i vrednovanje</a:t>
            </a:r>
            <a:r>
              <a:rPr lang="sr-Latn-RS" sz="2400" dirty="0"/>
              <a:t>, "</a:t>
            </a:r>
            <a:r>
              <a:rPr lang="sr-Latn-RS" sz="2400" i="1" dirty="0"/>
              <a:t>Sl. glasnik RS</a:t>
            </a:r>
            <a:r>
              <a:rPr lang="sr-Latn-RS" sz="2400" dirty="0"/>
              <a:t>", br. 74/2018 ).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246" y="1430160"/>
            <a:ext cx="1003947" cy="100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98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Postoje različiti IOP-i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9816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C81471-FA63-4140-96ED-649CBDBF4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sr-Latn-RS" sz="4100">
                <a:solidFill>
                  <a:srgbClr val="FFFFFF"/>
                </a:solidFill>
              </a:rPr>
              <a:t>Inkluzivno obrazovanje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38207-0846-4F45-875E-1250F456B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r>
              <a:rPr lang="sr-Latn-RS" i="1" dirty="0"/>
              <a:t>„… je lakmus papir za kvalitetno obrazovanje!“ </a:t>
            </a:r>
          </a:p>
          <a:p>
            <a:pPr marL="0" indent="0">
              <a:buNone/>
            </a:pPr>
            <a:r>
              <a:rPr lang="sr-Latn-RS" dirty="0"/>
              <a:t>(Sonja Miladinović, prosvetna savetnica ŠU Novi Sad)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algn="r"/>
            <a:endParaRPr lang="sr-Latn-RS" dirty="0"/>
          </a:p>
          <a:p>
            <a:pPr algn="r"/>
            <a:endParaRPr lang="sr-Latn-RS" dirty="0"/>
          </a:p>
          <a:p>
            <a:pPr algn="r"/>
            <a:endParaRPr lang="sr-Latn-RS" dirty="0"/>
          </a:p>
          <a:p>
            <a:pPr algn="r"/>
            <a:r>
              <a:rPr lang="sr-Latn-RS" dirty="0"/>
              <a:t>„Mate efekat“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705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0A9AC3-53A7-42AA-B625-A1FF3AADA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Hvala na pažnji!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E4912B-54DE-48F8-BFF2-A9B86FD857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Sledeće nedelje umesto predavanja </a:t>
            </a:r>
          </a:p>
          <a:p>
            <a:r>
              <a:rPr lang="sr-Latn-RS" dirty="0">
                <a:solidFill>
                  <a:srgbClr val="0070C0"/>
                </a:solidFill>
              </a:rPr>
              <a:t>Kolokvijum 28.12.2021. utorak u 16h </a:t>
            </a:r>
            <a:r>
              <a:rPr lang="sr-Latn-RS" dirty="0" err="1">
                <a:solidFill>
                  <a:srgbClr val="0070C0"/>
                </a:solidFill>
              </a:rPr>
              <a:t>online</a:t>
            </a:r>
            <a:endParaRPr lang="sr-Latn-R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BCF0F3-B1BC-440F-8FA9-BDFD294087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86" r="12597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015B9C-179F-43A5-894D-58193B6A8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266" y="0"/>
            <a:ext cx="4639734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271FCF-03C9-448C-80A8-931AD15A3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sr-Latn-RS" sz="3200" dirty="0"/>
              <a:t>Ko je ona?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A04780C-0522-4E76-A0E1-D2DE870E2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/>
          </a:bodyPr>
          <a:lstStyle/>
          <a:p>
            <a:endParaRPr lang="sr-Latn-RS" sz="1600" dirty="0"/>
          </a:p>
          <a:p>
            <a:endParaRPr lang="sr-Latn-RS" sz="1600" dirty="0"/>
          </a:p>
          <a:p>
            <a:r>
              <a:rPr lang="sr-Latn-RS" sz="1600" b="1" dirty="0"/>
              <a:t>Violinistkinja?</a:t>
            </a:r>
          </a:p>
          <a:p>
            <a:endParaRPr lang="sr-Latn-RS" sz="1600" b="1" dirty="0"/>
          </a:p>
          <a:p>
            <a:r>
              <a:rPr lang="sr-Latn-RS" sz="1600" b="1" dirty="0"/>
              <a:t>Osoba sa invaliditetom?</a:t>
            </a:r>
          </a:p>
          <a:p>
            <a:endParaRPr lang="sr-Latn-RS" sz="1600" b="1" dirty="0"/>
          </a:p>
          <a:p>
            <a:r>
              <a:rPr lang="sr-Latn-RS" sz="1600" b="1" dirty="0"/>
              <a:t>Šta je ona?</a:t>
            </a:r>
          </a:p>
          <a:p>
            <a:endParaRPr lang="sr-Latn-RS" sz="1600" dirty="0"/>
          </a:p>
          <a:p>
            <a:r>
              <a:rPr lang="sr-Latn-RS" sz="1600" b="1" dirty="0"/>
              <a:t>Šta je pre?</a:t>
            </a:r>
            <a:endParaRPr lang="en-US" sz="16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6F85F57-956F-40FF-BE22-C6EB6E36C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AA35EF8-94F7-4A24-AA24-845DB2A1F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38E4383-DE91-4221-BD38-50EFE3891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6172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35907-EB9C-4E11-8A9B-D25B0AD8D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3F233D-75EB-48F4-864E-5438FD823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7523" y="2064730"/>
            <a:ext cx="3358833" cy="2728536"/>
          </a:xfrm>
        </p:spPr>
        <p:txBody>
          <a:bodyPr anchor="ctr">
            <a:normAutofit/>
          </a:bodyPr>
          <a:lstStyle/>
          <a:p>
            <a:r>
              <a:rPr lang="sr-Latn-RS" sz="1800" dirty="0">
                <a:solidFill>
                  <a:schemeClr val="tx2"/>
                </a:solidFill>
              </a:rPr>
              <a:t>Prof. dr </a:t>
            </a:r>
            <a:r>
              <a:rPr lang="sr-Latn-RS" sz="1800" dirty="0" err="1">
                <a:solidFill>
                  <a:schemeClr val="tx2"/>
                </a:solidFill>
              </a:rPr>
              <a:t>Otilia</a:t>
            </a:r>
            <a:r>
              <a:rPr lang="sr-Latn-RS" sz="1800" dirty="0">
                <a:solidFill>
                  <a:schemeClr val="tx2"/>
                </a:solidFill>
              </a:rPr>
              <a:t> </a:t>
            </a:r>
            <a:r>
              <a:rPr lang="sr-Latn-RS" sz="1800" dirty="0" err="1">
                <a:solidFill>
                  <a:schemeClr val="tx2"/>
                </a:solidFill>
              </a:rPr>
              <a:t>Velišek-Braško</a:t>
            </a:r>
            <a:endParaRPr lang="sr-Latn-RS" sz="1800" dirty="0">
              <a:solidFill>
                <a:schemeClr val="tx2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CFDD4A-4FA1-4CD9-90D5-E253C2040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14818" y="720071"/>
            <a:ext cx="5417868" cy="5417858"/>
            <a:chOff x="1311770" y="720071"/>
            <a:chExt cx="5417868" cy="5417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AB5B6FA-7B4F-437A-9C78-144C7DCD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1770" y="720071"/>
              <a:ext cx="5417868" cy="5417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4199C21-6AE0-4F6F-AA96-6FFF97BB9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8390" y="1006688"/>
              <a:ext cx="4844628" cy="4844620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2211F11-4878-4146-8915-3A62770C5F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507" y="1316890"/>
            <a:ext cx="4606394" cy="4224216"/>
          </a:xfrm>
        </p:spPr>
        <p:txBody>
          <a:bodyPr>
            <a:normAutofit/>
          </a:bodyPr>
          <a:lstStyle/>
          <a:p>
            <a:pPr algn="ctr"/>
            <a:r>
              <a:rPr lang="sr-Latn-RS" sz="3800">
                <a:solidFill>
                  <a:srgbClr val="FFFFFF"/>
                </a:solidFill>
              </a:rPr>
              <a:t>Dokumentovanje</a:t>
            </a:r>
            <a:br>
              <a:rPr lang="sr-Latn-RS" sz="3800">
                <a:solidFill>
                  <a:srgbClr val="FFFFFF"/>
                </a:solidFill>
              </a:rPr>
            </a:br>
            <a:r>
              <a:rPr lang="sr-Latn-RS" sz="3800">
                <a:solidFill>
                  <a:srgbClr val="FFFFFF"/>
                </a:solidFill>
              </a:rPr>
              <a:t> inkuzivnog obrazovanja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C69FA7-0958-4ED9-A0DF-E87A0C13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5208" y="3388657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887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8EC85-7EF2-476F-80F8-93CD6008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sr-Latn-RS" dirty="0"/>
              <a:t>Da li nešto dokumentujete u svakodnevnom životu?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3DFE545D-86C5-4F48-897C-C3AA8FBE3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D82886BB-1265-4DFB-AC5A-6B7B5F1329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549700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6306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8035907-EB9C-4E11-8A9B-D25B0AD8D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2939C-29DD-46E0-857B-9D9DC31F36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37524" y="2064730"/>
            <a:ext cx="2942706" cy="2728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Rad</a:t>
            </a:r>
            <a:r>
              <a:rPr lang="sr-Latn-RS" sz="2800" dirty="0">
                <a:solidFill>
                  <a:schemeClr val="tx2"/>
                </a:solidFill>
              </a:rPr>
              <a:t>i</a:t>
            </a:r>
            <a:r>
              <a:rPr lang="en-US" sz="2800" dirty="0" err="1">
                <a:solidFill>
                  <a:schemeClr val="tx2"/>
                </a:solidFill>
              </a:rPr>
              <a:t>onica</a:t>
            </a:r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4CFDD4A-4FA1-4CD9-90D5-E253C2040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14818" y="720071"/>
            <a:ext cx="5417868" cy="5417858"/>
            <a:chOff x="1311770" y="720071"/>
            <a:chExt cx="5417868" cy="541785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AB5B6FA-7B4F-437A-9C78-144C7DCD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1770" y="720071"/>
              <a:ext cx="5417868" cy="5417858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4199C21-6AE0-4F6F-AA96-6FFF97BB9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8390" y="1006688"/>
              <a:ext cx="4844628" cy="4844620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D6CB2A7-80AE-4F48-B255-A81892725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507" y="1316890"/>
            <a:ext cx="4606394" cy="42242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900" cap="all">
                <a:solidFill>
                  <a:srgbClr val="FFFFFF"/>
                </a:solidFill>
              </a:rPr>
              <a:t>Zašto dokumentujemo?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C69FA7-0958-4ED9-A0DF-E87A0C13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5208" y="3388657"/>
            <a:ext cx="36576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977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4ACCCB-D8D2-4E78-8851-064369BE8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sr-Latn-RS" sz="3400">
                <a:solidFill>
                  <a:srgbClr val="FFFFFF"/>
                </a:solidFill>
              </a:rPr>
              <a:t>Dokumentacija za IO je </a:t>
            </a:r>
            <a:br>
              <a:rPr lang="sr-Latn-RS" sz="3400">
                <a:solidFill>
                  <a:srgbClr val="FFFFFF"/>
                </a:solidFill>
              </a:rPr>
            </a:br>
            <a:r>
              <a:rPr lang="sr-Latn-RS" sz="3400">
                <a:solidFill>
                  <a:srgbClr val="FFFFFF"/>
                </a:solidFill>
              </a:rPr>
              <a:t>Zakonom definisano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3198F-628D-43BA-87DA-7CAEF8CCC0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r>
              <a:rPr lang="sr-Latn-RS" i="1" dirty="0"/>
              <a:t>Pravilnik o bližim uputstvima za utvrđivanje </a:t>
            </a:r>
            <a:r>
              <a:rPr lang="sr-Latn-RS" b="1" i="1" dirty="0">
                <a:solidFill>
                  <a:srgbClr val="0070C0"/>
                </a:solidFill>
              </a:rPr>
              <a:t>prava na individualni obrazovni plan</a:t>
            </a:r>
            <a:r>
              <a:rPr lang="sr-Latn-RS" i="1" dirty="0"/>
              <a:t>, njegovu primenu i vrednovanje</a:t>
            </a:r>
            <a:r>
              <a:rPr lang="sr-Latn-RS" dirty="0"/>
              <a:t>, "Službeni glasnik RS", broj 74 / 2018. </a:t>
            </a:r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pPr algn="r"/>
            <a:r>
              <a:rPr lang="sr-Latn-RS" sz="1400" i="1" dirty="0"/>
              <a:t>Paradoks: Često izostane baš onima kojima najviše treba podrška!</a:t>
            </a:r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527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DD6D25-73D7-4E21-A25F-56BC6E3B3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D65B-6F62-43C5-817B-F0C671820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9777" y="639763"/>
            <a:ext cx="3046073" cy="5177377"/>
          </a:xfrm>
          <a:ln>
            <a:noFill/>
          </a:ln>
        </p:spPr>
        <p:txBody>
          <a:bodyPr>
            <a:normAutofit/>
          </a:bodyPr>
          <a:lstStyle/>
          <a:p>
            <a:r>
              <a:rPr lang="sr-Latn-RS" sz="2800"/>
              <a:t>Dokumentacija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B8894B-4A72-427A-B1D1-C5AF5CBB2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E574B9-86C7-4F7B-B550-D02C32ECB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4338354-6A9B-4F69-AE40-C4443BD98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2CC476-C285-4096-8CBE-FFE8FD2D64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463359"/>
              </p:ext>
            </p:extLst>
          </p:nvPr>
        </p:nvGraphicFramePr>
        <p:xfrm>
          <a:off x="622300" y="639763"/>
          <a:ext cx="6572250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81777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1F9943-28F5-4620-A11C-C60C52AE4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BE7229-51F4-4FFC-A3CD-EC1A822D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8F47B7-428A-43E7-BF78-3633FF1C0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002"/>
            <a:ext cx="10058400" cy="1522993"/>
          </a:xfrm>
        </p:spPr>
        <p:txBody>
          <a:bodyPr>
            <a:normAutofit/>
          </a:bodyPr>
          <a:lstStyle/>
          <a:p>
            <a:r>
              <a:rPr lang="sr-Latn-RS" sz="6000"/>
              <a:t>1 korak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8D1A95B-47FF-4CC5-B58D-5C606CEC2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FE3B04D-0917-4735-B219-073B42C03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8460770-2B4D-4249-9739-4AC3B03D3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5599FC-A4C5-419F-83ED-72156B0265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860027"/>
              </p:ext>
            </p:extLst>
          </p:nvPr>
        </p:nvGraphicFramePr>
        <p:xfrm>
          <a:off x="643466" y="633637"/>
          <a:ext cx="10905066" cy="3294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622301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1F9943-28F5-4620-A11C-C60C52AE4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BE7229-51F4-4FFC-A3CD-EC1A822D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D97F1B-0931-4E19-8538-3CB4AD2CC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002"/>
            <a:ext cx="10058400" cy="1522993"/>
          </a:xfrm>
        </p:spPr>
        <p:txBody>
          <a:bodyPr>
            <a:normAutofit/>
          </a:bodyPr>
          <a:lstStyle/>
          <a:p>
            <a:r>
              <a:rPr lang="sr-Latn-RS" sz="5100" dirty="0"/>
              <a:t>Elementi Pedagoškog profila:</a:t>
            </a:r>
            <a:br>
              <a:rPr lang="sr-Latn-RS" sz="5100" dirty="0"/>
            </a:br>
            <a:endParaRPr lang="sr-Latn-RS" sz="51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8D1A95B-47FF-4CC5-B58D-5C606CEC2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FE3B04D-0917-4735-B219-073B42C03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8460770-2B4D-4249-9739-4AC3B03D3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B92573-E114-40DD-8102-936758C05C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060638"/>
              </p:ext>
            </p:extLst>
          </p:nvPr>
        </p:nvGraphicFramePr>
        <p:xfrm>
          <a:off x="643466" y="633637"/>
          <a:ext cx="10905066" cy="3294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7495573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1172</TotalTime>
  <Words>469</Words>
  <Application>Microsoft Office PowerPoint</Application>
  <PresentationFormat>Widescreen</PresentationFormat>
  <Paragraphs>114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Georgia</vt:lpstr>
      <vt:lpstr>Rockwell Extra Bold</vt:lpstr>
      <vt:lpstr>Times New Roman</vt:lpstr>
      <vt:lpstr>Trebuchet MS</vt:lpstr>
      <vt:lpstr>Wingdings</vt:lpstr>
      <vt:lpstr>Wood Type</vt:lpstr>
      <vt:lpstr>Uvod u inkluziju</vt:lpstr>
      <vt:lpstr>Ko je ona?</vt:lpstr>
      <vt:lpstr>Dokumentovanje  inkuzivnog obrazovanja</vt:lpstr>
      <vt:lpstr>Da li nešto dokumentujete u svakodnevnom životu?</vt:lpstr>
      <vt:lpstr>Zašto dokumentujemo?</vt:lpstr>
      <vt:lpstr>Dokumentacija za IO je  Zakonom definisano</vt:lpstr>
      <vt:lpstr>Dokumentacija</vt:lpstr>
      <vt:lpstr>1 korak </vt:lpstr>
      <vt:lpstr>Elementi Pedagoškog profila: </vt:lpstr>
      <vt:lpstr>Identifikovane prioritetne oblasti za pružanje podrške </vt:lpstr>
      <vt:lpstr>Identifikovane prioritetne oblasti za pružanje podrške</vt:lpstr>
      <vt:lpstr>Radoznalost Saradnja Istrajnost Odgovornost  </vt:lpstr>
      <vt:lpstr>Mere individualizacije  </vt:lpstr>
      <vt:lpstr>PowerPoint Presentation</vt:lpstr>
      <vt:lpstr>Individualni obrazovni plan (IOP)</vt:lpstr>
      <vt:lpstr>Postoje različiti IOP-i</vt:lpstr>
      <vt:lpstr>Inkluzivno obrazovanje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Dokumentovanje  inkuzivnog obrazovanja</dc:title>
  <dc:creator>Korisnik</dc:creator>
  <cp:lastModifiedBy>Korisnik</cp:lastModifiedBy>
  <cp:revision>5</cp:revision>
  <dcterms:created xsi:type="dcterms:W3CDTF">2021-12-20T11:45:55Z</dcterms:created>
  <dcterms:modified xsi:type="dcterms:W3CDTF">2021-12-21T07:18:26Z</dcterms:modified>
</cp:coreProperties>
</file>